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95" r:id="rId4"/>
    <p:sldId id="319" r:id="rId5"/>
    <p:sldId id="258" r:id="rId6"/>
    <p:sldId id="277" r:id="rId7"/>
    <p:sldId id="291" r:id="rId8"/>
    <p:sldId id="322" r:id="rId9"/>
    <p:sldId id="323" r:id="rId10"/>
    <p:sldId id="324" r:id="rId11"/>
    <p:sldId id="343" r:id="rId12"/>
    <p:sldId id="317" r:id="rId13"/>
    <p:sldId id="318" r:id="rId14"/>
    <p:sldId id="344" r:id="rId15"/>
    <p:sldId id="325" r:id="rId16"/>
    <p:sldId id="327" r:id="rId17"/>
    <p:sldId id="326" r:id="rId18"/>
    <p:sldId id="328" r:id="rId19"/>
    <p:sldId id="329" r:id="rId20"/>
    <p:sldId id="330" r:id="rId21"/>
    <p:sldId id="335" r:id="rId22"/>
    <p:sldId id="336" r:id="rId23"/>
    <p:sldId id="337" r:id="rId24"/>
    <p:sldId id="338" r:id="rId25"/>
    <p:sldId id="299" r:id="rId26"/>
    <p:sldId id="300" r:id="rId27"/>
    <p:sldId id="301" r:id="rId28"/>
    <p:sldId id="302" r:id="rId29"/>
    <p:sldId id="303" r:id="rId30"/>
    <p:sldId id="304" r:id="rId31"/>
    <p:sldId id="305" r:id="rId32"/>
    <p:sldId id="290" r:id="rId33"/>
    <p:sldId id="345" r:id="rId34"/>
    <p:sldId id="339" r:id="rId35"/>
    <p:sldId id="340" r:id="rId36"/>
    <p:sldId id="341" r:id="rId37"/>
    <p:sldId id="342" r:id="rId38"/>
    <p:sldId id="321" r:id="rId39"/>
    <p:sldId id="261" r:id="rId40"/>
    <p:sldId id="262" r:id="rId41"/>
    <p:sldId id="263" r:id="rId42"/>
    <p:sldId id="264" r:id="rId43"/>
    <p:sldId id="265" r:id="rId44"/>
    <p:sldId id="266" r:id="rId45"/>
    <p:sldId id="270" r:id="rId46"/>
    <p:sldId id="346" r:id="rId47"/>
    <p:sldId id="347" r:id="rId48"/>
    <p:sldId id="348" r:id="rId49"/>
    <p:sldId id="349" r:id="rId50"/>
    <p:sldId id="350" r:id="rId51"/>
    <p:sldId id="351" r:id="rId52"/>
    <p:sldId id="352" r:id="rId53"/>
    <p:sldId id="354" r:id="rId54"/>
    <p:sldId id="353" r:id="rId55"/>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73" autoAdjust="0"/>
    <p:restoredTop sz="86441" autoAdjust="0"/>
  </p:normalViewPr>
  <p:slideViewPr>
    <p:cSldViewPr snapToGrid="0">
      <p:cViewPr varScale="1">
        <p:scale>
          <a:sx n="95" d="100"/>
          <a:sy n="95" d="100"/>
        </p:scale>
        <p:origin x="1488" y="96"/>
      </p:cViewPr>
      <p:guideLst/>
    </p:cSldViewPr>
  </p:slideViewPr>
  <p:outlineViewPr>
    <p:cViewPr>
      <p:scale>
        <a:sx n="33" d="100"/>
        <a:sy n="33" d="100"/>
      </p:scale>
      <p:origin x="0" y="-93942"/>
    </p:cViewPr>
  </p:outlineViewPr>
  <p:notesTextViewPr>
    <p:cViewPr>
      <p:scale>
        <a:sx n="1" d="1"/>
        <a:sy n="1" d="1"/>
      </p:scale>
      <p:origin x="0" y="0"/>
    </p:cViewPr>
  </p:notesTextViewPr>
  <p:sorterViewPr>
    <p:cViewPr>
      <p:scale>
        <a:sx n="100" d="100"/>
        <a:sy n="100" d="100"/>
      </p:scale>
      <p:origin x="0" y="-21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9C5B48-2096-4CD4-9FB3-CB903D5670AE}" type="datetimeFigureOut">
              <a:rPr lang="zh-HK" altLang="en-US" smtClean="0"/>
              <a:t>21/11/2025</a:t>
            </a:fld>
            <a:endParaRPr lang="zh-HK"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099EE-66A0-4055-ABC6-CF192EAF55E6}" type="slidenum">
              <a:rPr lang="zh-HK" altLang="en-US" smtClean="0"/>
              <a:t>‹#›</a:t>
            </a:fld>
            <a:endParaRPr lang="zh-HK" altLang="en-US"/>
          </a:p>
        </p:txBody>
      </p:sp>
    </p:spTree>
    <p:extLst>
      <p:ext uri="{BB962C8B-B14F-4D97-AF65-F5344CB8AC3E}">
        <p14:creationId xmlns:p14="http://schemas.microsoft.com/office/powerpoint/2010/main" val="311111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B72AF-8F57-FA6E-E952-671C71787F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1FB757-3E03-2E67-5248-CB443C6B1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45C59-7FA3-0616-FBF5-6DC6B04DED96}"/>
              </a:ext>
            </a:extLst>
          </p:cNvPr>
          <p:cNvSpPr>
            <a:spLocks noGrp="1"/>
          </p:cNvSpPr>
          <p:nvPr>
            <p:ph type="body" idx="1"/>
          </p:nvPr>
        </p:nvSpPr>
        <p:spPr/>
        <p:txBody>
          <a:bodyPr/>
          <a:lstStyle/>
          <a:p>
            <a:endParaRPr lang="zh-HK" altLang="en-US" dirty="0"/>
          </a:p>
        </p:txBody>
      </p:sp>
      <p:sp>
        <p:nvSpPr>
          <p:cNvPr id="4" name="Slide Number Placeholder 3">
            <a:extLst>
              <a:ext uri="{FF2B5EF4-FFF2-40B4-BE49-F238E27FC236}">
                <a16:creationId xmlns:a16="http://schemas.microsoft.com/office/drawing/2014/main" id="{FBAD2C44-6675-696F-F858-D3CEE4C13DD6}"/>
              </a:ext>
            </a:extLst>
          </p:cNvPr>
          <p:cNvSpPr>
            <a:spLocks noGrp="1"/>
          </p:cNvSpPr>
          <p:nvPr>
            <p:ph type="sldNum" sz="quarter" idx="5"/>
          </p:nvPr>
        </p:nvSpPr>
        <p:spPr/>
        <p:txBody>
          <a:bodyPr/>
          <a:lstStyle/>
          <a:p>
            <a:fld id="{47B099EE-66A0-4055-ABC6-CF192EAF55E6}" type="slidenum">
              <a:rPr lang="zh-HK" altLang="en-US" smtClean="0"/>
              <a:t>25</a:t>
            </a:fld>
            <a:endParaRPr lang="zh-HK" altLang="en-US"/>
          </a:p>
        </p:txBody>
      </p:sp>
    </p:spTree>
    <p:extLst>
      <p:ext uri="{BB962C8B-B14F-4D97-AF65-F5344CB8AC3E}">
        <p14:creationId xmlns:p14="http://schemas.microsoft.com/office/powerpoint/2010/main" val="692397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68DD0-DE30-8245-CDBC-73452BFFB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87BBE-4D66-7360-32A6-B9DA76FEB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F5E03-201E-8F39-79C2-06C1B2AB80A9}"/>
              </a:ext>
            </a:extLst>
          </p:cNvPr>
          <p:cNvSpPr>
            <a:spLocks noGrp="1"/>
          </p:cNvSpPr>
          <p:nvPr>
            <p:ph type="body" idx="1"/>
          </p:nvPr>
        </p:nvSpPr>
        <p:spPr/>
        <p:txBody>
          <a:bodyPr/>
          <a:lstStyle/>
          <a:p>
            <a:endParaRPr lang="zh-HK" altLang="en-US" dirty="0"/>
          </a:p>
        </p:txBody>
      </p:sp>
      <p:sp>
        <p:nvSpPr>
          <p:cNvPr id="4" name="Slide Number Placeholder 3">
            <a:extLst>
              <a:ext uri="{FF2B5EF4-FFF2-40B4-BE49-F238E27FC236}">
                <a16:creationId xmlns:a16="http://schemas.microsoft.com/office/drawing/2014/main" id="{10836CD5-B455-3AB4-AFAC-81ADDD5D7C19}"/>
              </a:ext>
            </a:extLst>
          </p:cNvPr>
          <p:cNvSpPr>
            <a:spLocks noGrp="1"/>
          </p:cNvSpPr>
          <p:nvPr>
            <p:ph type="sldNum" sz="quarter" idx="5"/>
          </p:nvPr>
        </p:nvSpPr>
        <p:spPr/>
        <p:txBody>
          <a:bodyPr/>
          <a:lstStyle/>
          <a:p>
            <a:fld id="{47B099EE-66A0-4055-ABC6-CF192EAF55E6}" type="slidenum">
              <a:rPr lang="zh-HK" altLang="en-US" smtClean="0"/>
              <a:t>26</a:t>
            </a:fld>
            <a:endParaRPr lang="zh-HK" altLang="en-US"/>
          </a:p>
        </p:txBody>
      </p:sp>
    </p:spTree>
    <p:extLst>
      <p:ext uri="{BB962C8B-B14F-4D97-AF65-F5344CB8AC3E}">
        <p14:creationId xmlns:p14="http://schemas.microsoft.com/office/powerpoint/2010/main" val="425326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1AB64-B0DF-CE8F-625E-168E9654C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778CB-49F9-704C-9ECD-411645E17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5DEC3-40D7-EA59-8E49-7024D0C679B9}"/>
              </a:ext>
            </a:extLst>
          </p:cNvPr>
          <p:cNvSpPr>
            <a:spLocks noGrp="1"/>
          </p:cNvSpPr>
          <p:nvPr>
            <p:ph type="body" idx="1"/>
          </p:nvPr>
        </p:nvSpPr>
        <p:spPr/>
        <p:txBody>
          <a:bodyPr/>
          <a:lstStyle/>
          <a:p>
            <a:endParaRPr lang="zh-HK" altLang="en-US" dirty="0"/>
          </a:p>
        </p:txBody>
      </p:sp>
      <p:sp>
        <p:nvSpPr>
          <p:cNvPr id="4" name="Slide Number Placeholder 3">
            <a:extLst>
              <a:ext uri="{FF2B5EF4-FFF2-40B4-BE49-F238E27FC236}">
                <a16:creationId xmlns:a16="http://schemas.microsoft.com/office/drawing/2014/main" id="{306929F0-7389-72F2-85BC-FEA4E9B806EF}"/>
              </a:ext>
            </a:extLst>
          </p:cNvPr>
          <p:cNvSpPr>
            <a:spLocks noGrp="1"/>
          </p:cNvSpPr>
          <p:nvPr>
            <p:ph type="sldNum" sz="quarter" idx="5"/>
          </p:nvPr>
        </p:nvSpPr>
        <p:spPr/>
        <p:txBody>
          <a:bodyPr/>
          <a:lstStyle/>
          <a:p>
            <a:fld id="{47B099EE-66A0-4055-ABC6-CF192EAF55E6}" type="slidenum">
              <a:rPr lang="zh-HK" altLang="en-US" smtClean="0"/>
              <a:t>27</a:t>
            </a:fld>
            <a:endParaRPr lang="zh-HK" altLang="en-US"/>
          </a:p>
        </p:txBody>
      </p:sp>
    </p:spTree>
    <p:extLst>
      <p:ext uri="{BB962C8B-B14F-4D97-AF65-F5344CB8AC3E}">
        <p14:creationId xmlns:p14="http://schemas.microsoft.com/office/powerpoint/2010/main" val="1996306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44BD2-C812-E58F-2475-E56A2CE090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0CEDE-7D4C-B69C-F4A2-055A0483F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C9603D-B2AB-EBC9-CCDC-23923047B40E}"/>
              </a:ext>
            </a:extLst>
          </p:cNvPr>
          <p:cNvSpPr>
            <a:spLocks noGrp="1"/>
          </p:cNvSpPr>
          <p:nvPr>
            <p:ph type="body" idx="1"/>
          </p:nvPr>
        </p:nvSpPr>
        <p:spPr/>
        <p:txBody>
          <a:bodyPr/>
          <a:lstStyle/>
          <a:p>
            <a:endParaRPr lang="zh-HK" altLang="en-US" dirty="0"/>
          </a:p>
        </p:txBody>
      </p:sp>
      <p:sp>
        <p:nvSpPr>
          <p:cNvPr id="4" name="Slide Number Placeholder 3">
            <a:extLst>
              <a:ext uri="{FF2B5EF4-FFF2-40B4-BE49-F238E27FC236}">
                <a16:creationId xmlns:a16="http://schemas.microsoft.com/office/drawing/2014/main" id="{EF94886B-2673-2567-3E81-542E0BBB555A}"/>
              </a:ext>
            </a:extLst>
          </p:cNvPr>
          <p:cNvSpPr>
            <a:spLocks noGrp="1"/>
          </p:cNvSpPr>
          <p:nvPr>
            <p:ph type="sldNum" sz="quarter" idx="5"/>
          </p:nvPr>
        </p:nvSpPr>
        <p:spPr/>
        <p:txBody>
          <a:bodyPr/>
          <a:lstStyle/>
          <a:p>
            <a:fld id="{47B099EE-66A0-4055-ABC6-CF192EAF55E6}" type="slidenum">
              <a:rPr lang="zh-HK" altLang="en-US" smtClean="0"/>
              <a:t>28</a:t>
            </a:fld>
            <a:endParaRPr lang="zh-HK" altLang="en-US"/>
          </a:p>
        </p:txBody>
      </p:sp>
    </p:spTree>
    <p:extLst>
      <p:ext uri="{BB962C8B-B14F-4D97-AF65-F5344CB8AC3E}">
        <p14:creationId xmlns:p14="http://schemas.microsoft.com/office/powerpoint/2010/main" val="823504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CBA3D-379B-FE40-F959-6EBB46E8C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072A0-DED3-9145-F7A9-1001310D8B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42DC19-0435-DA9B-0B2D-36F65FDFD9DD}"/>
              </a:ext>
            </a:extLst>
          </p:cNvPr>
          <p:cNvSpPr>
            <a:spLocks noGrp="1"/>
          </p:cNvSpPr>
          <p:nvPr>
            <p:ph type="body" idx="1"/>
          </p:nvPr>
        </p:nvSpPr>
        <p:spPr/>
        <p:txBody>
          <a:bodyPr/>
          <a:lstStyle/>
          <a:p>
            <a:endParaRPr lang="zh-HK" altLang="en-US" dirty="0"/>
          </a:p>
        </p:txBody>
      </p:sp>
      <p:sp>
        <p:nvSpPr>
          <p:cNvPr id="4" name="Slide Number Placeholder 3">
            <a:extLst>
              <a:ext uri="{FF2B5EF4-FFF2-40B4-BE49-F238E27FC236}">
                <a16:creationId xmlns:a16="http://schemas.microsoft.com/office/drawing/2014/main" id="{A154ABD3-0C91-DE2E-6316-F9BA863997DD}"/>
              </a:ext>
            </a:extLst>
          </p:cNvPr>
          <p:cNvSpPr>
            <a:spLocks noGrp="1"/>
          </p:cNvSpPr>
          <p:nvPr>
            <p:ph type="sldNum" sz="quarter" idx="5"/>
          </p:nvPr>
        </p:nvSpPr>
        <p:spPr/>
        <p:txBody>
          <a:bodyPr/>
          <a:lstStyle/>
          <a:p>
            <a:fld id="{47B099EE-66A0-4055-ABC6-CF192EAF55E6}" type="slidenum">
              <a:rPr lang="zh-HK" altLang="en-US" smtClean="0"/>
              <a:t>29</a:t>
            </a:fld>
            <a:endParaRPr lang="zh-HK" altLang="en-US"/>
          </a:p>
        </p:txBody>
      </p:sp>
    </p:spTree>
    <p:extLst>
      <p:ext uri="{BB962C8B-B14F-4D97-AF65-F5344CB8AC3E}">
        <p14:creationId xmlns:p14="http://schemas.microsoft.com/office/powerpoint/2010/main" val="2997872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3D90D-0081-F724-3F29-188F919F6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EFE527-E84A-3584-EF59-388A30294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D2F9D-C146-CECA-787B-044C21001098}"/>
              </a:ext>
            </a:extLst>
          </p:cNvPr>
          <p:cNvSpPr>
            <a:spLocks noGrp="1"/>
          </p:cNvSpPr>
          <p:nvPr>
            <p:ph type="body" idx="1"/>
          </p:nvPr>
        </p:nvSpPr>
        <p:spPr/>
        <p:txBody>
          <a:bodyPr/>
          <a:lstStyle/>
          <a:p>
            <a:endParaRPr lang="zh-HK" altLang="en-US" dirty="0"/>
          </a:p>
        </p:txBody>
      </p:sp>
      <p:sp>
        <p:nvSpPr>
          <p:cNvPr id="4" name="Slide Number Placeholder 3">
            <a:extLst>
              <a:ext uri="{FF2B5EF4-FFF2-40B4-BE49-F238E27FC236}">
                <a16:creationId xmlns:a16="http://schemas.microsoft.com/office/drawing/2014/main" id="{CC375D1A-F951-6F2D-3F43-82B6E7A4A1A3}"/>
              </a:ext>
            </a:extLst>
          </p:cNvPr>
          <p:cNvSpPr>
            <a:spLocks noGrp="1"/>
          </p:cNvSpPr>
          <p:nvPr>
            <p:ph type="sldNum" sz="quarter" idx="5"/>
          </p:nvPr>
        </p:nvSpPr>
        <p:spPr/>
        <p:txBody>
          <a:bodyPr/>
          <a:lstStyle/>
          <a:p>
            <a:fld id="{47B099EE-66A0-4055-ABC6-CF192EAF55E6}" type="slidenum">
              <a:rPr lang="zh-HK" altLang="en-US" smtClean="0"/>
              <a:t>30</a:t>
            </a:fld>
            <a:endParaRPr lang="zh-HK" altLang="en-US"/>
          </a:p>
        </p:txBody>
      </p:sp>
    </p:spTree>
    <p:extLst>
      <p:ext uri="{BB962C8B-B14F-4D97-AF65-F5344CB8AC3E}">
        <p14:creationId xmlns:p14="http://schemas.microsoft.com/office/powerpoint/2010/main" val="1859223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05354-72C2-B4AC-264B-1F40B94978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ED297-4FE8-95F1-864C-A510C65BEC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63668-4B24-DFAC-CDA6-15C155D4FCE5}"/>
              </a:ext>
            </a:extLst>
          </p:cNvPr>
          <p:cNvSpPr>
            <a:spLocks noGrp="1"/>
          </p:cNvSpPr>
          <p:nvPr>
            <p:ph type="body" idx="1"/>
          </p:nvPr>
        </p:nvSpPr>
        <p:spPr/>
        <p:txBody>
          <a:bodyPr/>
          <a:lstStyle/>
          <a:p>
            <a:endParaRPr lang="zh-HK" altLang="en-US" dirty="0"/>
          </a:p>
        </p:txBody>
      </p:sp>
      <p:sp>
        <p:nvSpPr>
          <p:cNvPr id="4" name="Slide Number Placeholder 3">
            <a:extLst>
              <a:ext uri="{FF2B5EF4-FFF2-40B4-BE49-F238E27FC236}">
                <a16:creationId xmlns:a16="http://schemas.microsoft.com/office/drawing/2014/main" id="{38CDE94E-C5BA-9D2C-AB67-EC1ADE882D5D}"/>
              </a:ext>
            </a:extLst>
          </p:cNvPr>
          <p:cNvSpPr>
            <a:spLocks noGrp="1"/>
          </p:cNvSpPr>
          <p:nvPr>
            <p:ph type="sldNum" sz="quarter" idx="5"/>
          </p:nvPr>
        </p:nvSpPr>
        <p:spPr/>
        <p:txBody>
          <a:bodyPr/>
          <a:lstStyle/>
          <a:p>
            <a:fld id="{47B099EE-66A0-4055-ABC6-CF192EAF55E6}" type="slidenum">
              <a:rPr lang="zh-HK" altLang="en-US" smtClean="0"/>
              <a:t>31</a:t>
            </a:fld>
            <a:endParaRPr lang="zh-HK" altLang="en-US"/>
          </a:p>
        </p:txBody>
      </p:sp>
    </p:spTree>
    <p:extLst>
      <p:ext uri="{BB962C8B-B14F-4D97-AF65-F5344CB8AC3E}">
        <p14:creationId xmlns:p14="http://schemas.microsoft.com/office/powerpoint/2010/main" val="2674582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5EDA5-537A-B8E2-2572-CE5836508464}"/>
              </a:ext>
            </a:extLst>
          </p:cNvPr>
          <p:cNvSpPr>
            <a:spLocks noGrp="1"/>
          </p:cNvSpPr>
          <p:nvPr>
            <p:ph type="ctrTitle"/>
          </p:nvPr>
        </p:nvSpPr>
        <p:spPr>
          <a:xfrm>
            <a:off x="1524000" y="1122363"/>
            <a:ext cx="9144000" cy="2387600"/>
          </a:xfrm>
        </p:spPr>
        <p:txBody>
          <a:bodyPr anchor="b"/>
          <a:lstStyle>
            <a:lvl1pPr algn="ctr">
              <a:defRPr sz="6000"/>
            </a:lvl1pPr>
          </a:lstStyle>
          <a:p>
            <a:r>
              <a:rPr lang="en-US" altLang="zh-HK"/>
              <a:t>Click to edit Master title style</a:t>
            </a:r>
            <a:endParaRPr lang="zh-HK" altLang="en-US"/>
          </a:p>
        </p:txBody>
      </p:sp>
      <p:sp>
        <p:nvSpPr>
          <p:cNvPr id="3" name="Subtitle 2">
            <a:extLst>
              <a:ext uri="{FF2B5EF4-FFF2-40B4-BE49-F238E27FC236}">
                <a16:creationId xmlns:a16="http://schemas.microsoft.com/office/drawing/2014/main" id="{E00D63AA-9FCF-A2AB-11A7-79C9171968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HK"/>
              <a:t>Click to edit Master subtitle style</a:t>
            </a:r>
            <a:endParaRPr lang="zh-HK" altLang="en-US"/>
          </a:p>
        </p:txBody>
      </p:sp>
      <p:sp>
        <p:nvSpPr>
          <p:cNvPr id="4" name="Date Placeholder 3">
            <a:extLst>
              <a:ext uri="{FF2B5EF4-FFF2-40B4-BE49-F238E27FC236}">
                <a16:creationId xmlns:a16="http://schemas.microsoft.com/office/drawing/2014/main" id="{4616E164-79B5-30BB-821C-0F338FDDAF55}"/>
              </a:ext>
            </a:extLst>
          </p:cNvPr>
          <p:cNvSpPr>
            <a:spLocks noGrp="1"/>
          </p:cNvSpPr>
          <p:nvPr>
            <p:ph type="dt" sz="half" idx="10"/>
          </p:nvPr>
        </p:nvSpPr>
        <p:spPr/>
        <p:txBody>
          <a:bodyPr/>
          <a:lstStyle/>
          <a:p>
            <a:fld id="{40E89561-B681-46ED-BDF7-57578A2CC04B}" type="datetimeFigureOut">
              <a:rPr lang="zh-HK" altLang="en-US" smtClean="0"/>
              <a:t>21/11/2025</a:t>
            </a:fld>
            <a:endParaRPr lang="zh-HK" altLang="en-US"/>
          </a:p>
        </p:txBody>
      </p:sp>
      <p:sp>
        <p:nvSpPr>
          <p:cNvPr id="5" name="Footer Placeholder 4">
            <a:extLst>
              <a:ext uri="{FF2B5EF4-FFF2-40B4-BE49-F238E27FC236}">
                <a16:creationId xmlns:a16="http://schemas.microsoft.com/office/drawing/2014/main" id="{30A2502E-E430-3B2C-A612-AB289CAA4A96}"/>
              </a:ext>
            </a:extLst>
          </p:cNvPr>
          <p:cNvSpPr>
            <a:spLocks noGrp="1"/>
          </p:cNvSpPr>
          <p:nvPr>
            <p:ph type="ftr" sz="quarter" idx="11"/>
          </p:nvPr>
        </p:nvSpPr>
        <p:spPr/>
        <p:txBody>
          <a:bodyPr/>
          <a:lstStyle/>
          <a:p>
            <a:endParaRPr lang="zh-HK" altLang="en-US"/>
          </a:p>
        </p:txBody>
      </p:sp>
      <p:sp>
        <p:nvSpPr>
          <p:cNvPr id="6" name="Slide Number Placeholder 5">
            <a:extLst>
              <a:ext uri="{FF2B5EF4-FFF2-40B4-BE49-F238E27FC236}">
                <a16:creationId xmlns:a16="http://schemas.microsoft.com/office/drawing/2014/main" id="{708364FE-D223-4FF2-8CA8-49775BACC89B}"/>
              </a:ext>
            </a:extLst>
          </p:cNvPr>
          <p:cNvSpPr>
            <a:spLocks noGrp="1"/>
          </p:cNvSpPr>
          <p:nvPr>
            <p:ph type="sldNum" sz="quarter" idx="12"/>
          </p:nvPr>
        </p:nvSpPr>
        <p:spPr/>
        <p:txBody>
          <a:body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1428673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6703F-8067-6D64-004F-13F63A566AD6}"/>
              </a:ext>
            </a:extLst>
          </p:cNvPr>
          <p:cNvSpPr>
            <a:spLocks noGrp="1"/>
          </p:cNvSpPr>
          <p:nvPr>
            <p:ph type="title"/>
          </p:nvPr>
        </p:nvSpPr>
        <p:spPr/>
        <p:txBody>
          <a:bodyPr/>
          <a:lstStyle/>
          <a:p>
            <a:r>
              <a:rPr lang="en-US" altLang="zh-HK"/>
              <a:t>Click to edit Master title style</a:t>
            </a:r>
            <a:endParaRPr lang="zh-HK" altLang="en-US"/>
          </a:p>
        </p:txBody>
      </p:sp>
      <p:sp>
        <p:nvSpPr>
          <p:cNvPr id="3" name="Vertical Text Placeholder 2">
            <a:extLst>
              <a:ext uri="{FF2B5EF4-FFF2-40B4-BE49-F238E27FC236}">
                <a16:creationId xmlns:a16="http://schemas.microsoft.com/office/drawing/2014/main" id="{B3911C0B-064C-B6F1-DCC8-F36FCBCACFB7}"/>
              </a:ext>
            </a:extLst>
          </p:cNvPr>
          <p:cNvSpPr>
            <a:spLocks noGrp="1"/>
          </p:cNvSpPr>
          <p:nvPr>
            <p:ph type="body" orient="vert" idx="1"/>
          </p:nvPr>
        </p:nvSpPr>
        <p:spPr/>
        <p:txBody>
          <a:bodyPr vert="eaVe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a:extLst>
              <a:ext uri="{FF2B5EF4-FFF2-40B4-BE49-F238E27FC236}">
                <a16:creationId xmlns:a16="http://schemas.microsoft.com/office/drawing/2014/main" id="{0BE4D5BB-D6E1-53BF-FE75-A47939762E35}"/>
              </a:ext>
            </a:extLst>
          </p:cNvPr>
          <p:cNvSpPr>
            <a:spLocks noGrp="1"/>
          </p:cNvSpPr>
          <p:nvPr>
            <p:ph type="dt" sz="half" idx="10"/>
          </p:nvPr>
        </p:nvSpPr>
        <p:spPr/>
        <p:txBody>
          <a:bodyPr/>
          <a:lstStyle/>
          <a:p>
            <a:fld id="{40E89561-B681-46ED-BDF7-57578A2CC04B}" type="datetimeFigureOut">
              <a:rPr lang="zh-HK" altLang="en-US" smtClean="0"/>
              <a:t>21/11/2025</a:t>
            </a:fld>
            <a:endParaRPr lang="zh-HK" altLang="en-US"/>
          </a:p>
        </p:txBody>
      </p:sp>
      <p:sp>
        <p:nvSpPr>
          <p:cNvPr id="5" name="Footer Placeholder 4">
            <a:extLst>
              <a:ext uri="{FF2B5EF4-FFF2-40B4-BE49-F238E27FC236}">
                <a16:creationId xmlns:a16="http://schemas.microsoft.com/office/drawing/2014/main" id="{D3A1605A-56BF-550D-2EBD-7DB132207F41}"/>
              </a:ext>
            </a:extLst>
          </p:cNvPr>
          <p:cNvSpPr>
            <a:spLocks noGrp="1"/>
          </p:cNvSpPr>
          <p:nvPr>
            <p:ph type="ftr" sz="quarter" idx="11"/>
          </p:nvPr>
        </p:nvSpPr>
        <p:spPr/>
        <p:txBody>
          <a:bodyPr/>
          <a:lstStyle/>
          <a:p>
            <a:endParaRPr lang="zh-HK" altLang="en-US"/>
          </a:p>
        </p:txBody>
      </p:sp>
      <p:sp>
        <p:nvSpPr>
          <p:cNvPr id="6" name="Slide Number Placeholder 5">
            <a:extLst>
              <a:ext uri="{FF2B5EF4-FFF2-40B4-BE49-F238E27FC236}">
                <a16:creationId xmlns:a16="http://schemas.microsoft.com/office/drawing/2014/main" id="{BC0B9F81-0497-854C-141F-773459BB60C7}"/>
              </a:ext>
            </a:extLst>
          </p:cNvPr>
          <p:cNvSpPr>
            <a:spLocks noGrp="1"/>
          </p:cNvSpPr>
          <p:nvPr>
            <p:ph type="sldNum" sz="quarter" idx="12"/>
          </p:nvPr>
        </p:nvSpPr>
        <p:spPr/>
        <p:txBody>
          <a:body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192602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B7B370-03CD-4C02-7147-4501824289CA}"/>
              </a:ext>
            </a:extLst>
          </p:cNvPr>
          <p:cNvSpPr>
            <a:spLocks noGrp="1"/>
          </p:cNvSpPr>
          <p:nvPr>
            <p:ph type="title" orient="vert"/>
          </p:nvPr>
        </p:nvSpPr>
        <p:spPr>
          <a:xfrm>
            <a:off x="8724900" y="365125"/>
            <a:ext cx="2628900" cy="5811838"/>
          </a:xfrm>
        </p:spPr>
        <p:txBody>
          <a:bodyPr vert="eaVert"/>
          <a:lstStyle/>
          <a:p>
            <a:r>
              <a:rPr lang="en-US" altLang="zh-HK"/>
              <a:t>Click to edit Master title style</a:t>
            </a:r>
            <a:endParaRPr lang="zh-HK" altLang="en-US"/>
          </a:p>
        </p:txBody>
      </p:sp>
      <p:sp>
        <p:nvSpPr>
          <p:cNvPr id="3" name="Vertical Text Placeholder 2">
            <a:extLst>
              <a:ext uri="{FF2B5EF4-FFF2-40B4-BE49-F238E27FC236}">
                <a16:creationId xmlns:a16="http://schemas.microsoft.com/office/drawing/2014/main" id="{A76CF330-1076-2BFD-0B10-9B4D06796B9F}"/>
              </a:ext>
            </a:extLst>
          </p:cNvPr>
          <p:cNvSpPr>
            <a:spLocks noGrp="1"/>
          </p:cNvSpPr>
          <p:nvPr>
            <p:ph type="body" orient="vert" idx="1"/>
          </p:nvPr>
        </p:nvSpPr>
        <p:spPr>
          <a:xfrm>
            <a:off x="838200" y="365125"/>
            <a:ext cx="7734300" cy="5811838"/>
          </a:xfrm>
        </p:spPr>
        <p:txBody>
          <a:bodyPr vert="eaVe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a:extLst>
              <a:ext uri="{FF2B5EF4-FFF2-40B4-BE49-F238E27FC236}">
                <a16:creationId xmlns:a16="http://schemas.microsoft.com/office/drawing/2014/main" id="{349CE09C-6F1C-C6A4-DA5B-5886DDF92D3B}"/>
              </a:ext>
            </a:extLst>
          </p:cNvPr>
          <p:cNvSpPr>
            <a:spLocks noGrp="1"/>
          </p:cNvSpPr>
          <p:nvPr>
            <p:ph type="dt" sz="half" idx="10"/>
          </p:nvPr>
        </p:nvSpPr>
        <p:spPr/>
        <p:txBody>
          <a:bodyPr/>
          <a:lstStyle/>
          <a:p>
            <a:fld id="{40E89561-B681-46ED-BDF7-57578A2CC04B}" type="datetimeFigureOut">
              <a:rPr lang="zh-HK" altLang="en-US" smtClean="0"/>
              <a:t>21/11/2025</a:t>
            </a:fld>
            <a:endParaRPr lang="zh-HK" altLang="en-US"/>
          </a:p>
        </p:txBody>
      </p:sp>
      <p:sp>
        <p:nvSpPr>
          <p:cNvPr id="5" name="Footer Placeholder 4">
            <a:extLst>
              <a:ext uri="{FF2B5EF4-FFF2-40B4-BE49-F238E27FC236}">
                <a16:creationId xmlns:a16="http://schemas.microsoft.com/office/drawing/2014/main" id="{A0FC7879-5688-8A2A-EDF4-0B7E0CBB04F1}"/>
              </a:ext>
            </a:extLst>
          </p:cNvPr>
          <p:cNvSpPr>
            <a:spLocks noGrp="1"/>
          </p:cNvSpPr>
          <p:nvPr>
            <p:ph type="ftr" sz="quarter" idx="11"/>
          </p:nvPr>
        </p:nvSpPr>
        <p:spPr/>
        <p:txBody>
          <a:bodyPr/>
          <a:lstStyle/>
          <a:p>
            <a:endParaRPr lang="zh-HK" altLang="en-US"/>
          </a:p>
        </p:txBody>
      </p:sp>
      <p:sp>
        <p:nvSpPr>
          <p:cNvPr id="6" name="Slide Number Placeholder 5">
            <a:extLst>
              <a:ext uri="{FF2B5EF4-FFF2-40B4-BE49-F238E27FC236}">
                <a16:creationId xmlns:a16="http://schemas.microsoft.com/office/drawing/2014/main" id="{4AB3945C-0AE6-BF19-7437-214553EE5474}"/>
              </a:ext>
            </a:extLst>
          </p:cNvPr>
          <p:cNvSpPr>
            <a:spLocks noGrp="1"/>
          </p:cNvSpPr>
          <p:nvPr>
            <p:ph type="sldNum" sz="quarter" idx="12"/>
          </p:nvPr>
        </p:nvSpPr>
        <p:spPr/>
        <p:txBody>
          <a:body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2115619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5C253-56EC-C389-81C2-B22C325DF4A8}"/>
              </a:ext>
            </a:extLst>
          </p:cNvPr>
          <p:cNvSpPr>
            <a:spLocks noGrp="1"/>
          </p:cNvSpPr>
          <p:nvPr>
            <p:ph type="title"/>
          </p:nvPr>
        </p:nvSpPr>
        <p:spPr/>
        <p:txBody>
          <a:bodyPr/>
          <a:lstStyle/>
          <a:p>
            <a:r>
              <a:rPr lang="en-US" altLang="zh-HK"/>
              <a:t>Click to edit Master title style</a:t>
            </a:r>
            <a:endParaRPr lang="zh-HK" altLang="en-US"/>
          </a:p>
        </p:txBody>
      </p:sp>
      <p:sp>
        <p:nvSpPr>
          <p:cNvPr id="3" name="Content Placeholder 2">
            <a:extLst>
              <a:ext uri="{FF2B5EF4-FFF2-40B4-BE49-F238E27FC236}">
                <a16:creationId xmlns:a16="http://schemas.microsoft.com/office/drawing/2014/main" id="{4505C99B-AD2C-8D19-C784-F5E7230663C5}"/>
              </a:ext>
            </a:extLst>
          </p:cNvPr>
          <p:cNvSpPr>
            <a:spLocks noGrp="1"/>
          </p:cNvSpPr>
          <p:nvPr>
            <p:ph idx="1"/>
          </p:nvPr>
        </p:nvSpPr>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a:extLst>
              <a:ext uri="{FF2B5EF4-FFF2-40B4-BE49-F238E27FC236}">
                <a16:creationId xmlns:a16="http://schemas.microsoft.com/office/drawing/2014/main" id="{2D90BC08-6F48-FC17-48BE-48CD4B82ABD1}"/>
              </a:ext>
            </a:extLst>
          </p:cNvPr>
          <p:cNvSpPr>
            <a:spLocks noGrp="1"/>
          </p:cNvSpPr>
          <p:nvPr>
            <p:ph type="dt" sz="half" idx="10"/>
          </p:nvPr>
        </p:nvSpPr>
        <p:spPr/>
        <p:txBody>
          <a:bodyPr/>
          <a:lstStyle/>
          <a:p>
            <a:fld id="{40E89561-B681-46ED-BDF7-57578A2CC04B}" type="datetimeFigureOut">
              <a:rPr lang="zh-HK" altLang="en-US" smtClean="0"/>
              <a:t>21/11/2025</a:t>
            </a:fld>
            <a:endParaRPr lang="zh-HK" altLang="en-US"/>
          </a:p>
        </p:txBody>
      </p:sp>
      <p:sp>
        <p:nvSpPr>
          <p:cNvPr id="5" name="Footer Placeholder 4">
            <a:extLst>
              <a:ext uri="{FF2B5EF4-FFF2-40B4-BE49-F238E27FC236}">
                <a16:creationId xmlns:a16="http://schemas.microsoft.com/office/drawing/2014/main" id="{D676AB91-2C99-F142-8082-429355A1A12C}"/>
              </a:ext>
            </a:extLst>
          </p:cNvPr>
          <p:cNvSpPr>
            <a:spLocks noGrp="1"/>
          </p:cNvSpPr>
          <p:nvPr>
            <p:ph type="ftr" sz="quarter" idx="11"/>
          </p:nvPr>
        </p:nvSpPr>
        <p:spPr/>
        <p:txBody>
          <a:bodyPr/>
          <a:lstStyle/>
          <a:p>
            <a:endParaRPr lang="zh-HK" altLang="en-US"/>
          </a:p>
        </p:txBody>
      </p:sp>
      <p:sp>
        <p:nvSpPr>
          <p:cNvPr id="6" name="Slide Number Placeholder 5">
            <a:extLst>
              <a:ext uri="{FF2B5EF4-FFF2-40B4-BE49-F238E27FC236}">
                <a16:creationId xmlns:a16="http://schemas.microsoft.com/office/drawing/2014/main" id="{099761D7-4116-D905-E94F-AD7DE9859C0C}"/>
              </a:ext>
            </a:extLst>
          </p:cNvPr>
          <p:cNvSpPr>
            <a:spLocks noGrp="1"/>
          </p:cNvSpPr>
          <p:nvPr>
            <p:ph type="sldNum" sz="quarter" idx="12"/>
          </p:nvPr>
        </p:nvSpPr>
        <p:spPr/>
        <p:txBody>
          <a:body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231882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2977-FD36-63BE-1756-D0C7B0ED74C5}"/>
              </a:ext>
            </a:extLst>
          </p:cNvPr>
          <p:cNvSpPr>
            <a:spLocks noGrp="1"/>
          </p:cNvSpPr>
          <p:nvPr>
            <p:ph type="title"/>
          </p:nvPr>
        </p:nvSpPr>
        <p:spPr>
          <a:xfrm>
            <a:off x="831850" y="1709738"/>
            <a:ext cx="10515600" cy="2852737"/>
          </a:xfrm>
        </p:spPr>
        <p:txBody>
          <a:bodyPr anchor="b"/>
          <a:lstStyle>
            <a:lvl1pPr>
              <a:defRPr sz="6000"/>
            </a:lvl1pPr>
          </a:lstStyle>
          <a:p>
            <a:r>
              <a:rPr lang="en-US" altLang="zh-HK"/>
              <a:t>Click to edit Master title style</a:t>
            </a:r>
            <a:endParaRPr lang="zh-HK" altLang="en-US"/>
          </a:p>
        </p:txBody>
      </p:sp>
      <p:sp>
        <p:nvSpPr>
          <p:cNvPr id="3" name="Text Placeholder 2">
            <a:extLst>
              <a:ext uri="{FF2B5EF4-FFF2-40B4-BE49-F238E27FC236}">
                <a16:creationId xmlns:a16="http://schemas.microsoft.com/office/drawing/2014/main" id="{1E221E01-5E17-2B38-5D6F-2296AA32E5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HK"/>
              <a:t>Click to edit Master text styles</a:t>
            </a:r>
          </a:p>
        </p:txBody>
      </p:sp>
      <p:sp>
        <p:nvSpPr>
          <p:cNvPr id="4" name="Date Placeholder 3">
            <a:extLst>
              <a:ext uri="{FF2B5EF4-FFF2-40B4-BE49-F238E27FC236}">
                <a16:creationId xmlns:a16="http://schemas.microsoft.com/office/drawing/2014/main" id="{A330ACE8-DDB7-1BC0-62C6-0474F951DE89}"/>
              </a:ext>
            </a:extLst>
          </p:cNvPr>
          <p:cNvSpPr>
            <a:spLocks noGrp="1"/>
          </p:cNvSpPr>
          <p:nvPr>
            <p:ph type="dt" sz="half" idx="10"/>
          </p:nvPr>
        </p:nvSpPr>
        <p:spPr/>
        <p:txBody>
          <a:bodyPr/>
          <a:lstStyle/>
          <a:p>
            <a:fld id="{40E89561-B681-46ED-BDF7-57578A2CC04B}" type="datetimeFigureOut">
              <a:rPr lang="zh-HK" altLang="en-US" smtClean="0"/>
              <a:t>21/11/2025</a:t>
            </a:fld>
            <a:endParaRPr lang="zh-HK" altLang="en-US"/>
          </a:p>
        </p:txBody>
      </p:sp>
      <p:sp>
        <p:nvSpPr>
          <p:cNvPr id="5" name="Footer Placeholder 4">
            <a:extLst>
              <a:ext uri="{FF2B5EF4-FFF2-40B4-BE49-F238E27FC236}">
                <a16:creationId xmlns:a16="http://schemas.microsoft.com/office/drawing/2014/main" id="{C8D8813F-381C-4458-CBD7-4DC3A4F3835F}"/>
              </a:ext>
            </a:extLst>
          </p:cNvPr>
          <p:cNvSpPr>
            <a:spLocks noGrp="1"/>
          </p:cNvSpPr>
          <p:nvPr>
            <p:ph type="ftr" sz="quarter" idx="11"/>
          </p:nvPr>
        </p:nvSpPr>
        <p:spPr/>
        <p:txBody>
          <a:bodyPr/>
          <a:lstStyle/>
          <a:p>
            <a:endParaRPr lang="zh-HK" altLang="en-US"/>
          </a:p>
        </p:txBody>
      </p:sp>
      <p:sp>
        <p:nvSpPr>
          <p:cNvPr id="6" name="Slide Number Placeholder 5">
            <a:extLst>
              <a:ext uri="{FF2B5EF4-FFF2-40B4-BE49-F238E27FC236}">
                <a16:creationId xmlns:a16="http://schemas.microsoft.com/office/drawing/2014/main" id="{9FDE94F6-E690-E991-0520-77634F870190}"/>
              </a:ext>
            </a:extLst>
          </p:cNvPr>
          <p:cNvSpPr>
            <a:spLocks noGrp="1"/>
          </p:cNvSpPr>
          <p:nvPr>
            <p:ph type="sldNum" sz="quarter" idx="12"/>
          </p:nvPr>
        </p:nvSpPr>
        <p:spPr/>
        <p:txBody>
          <a:body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696255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6D34-D9FB-09AC-7666-0EB1CB63FBC3}"/>
              </a:ext>
            </a:extLst>
          </p:cNvPr>
          <p:cNvSpPr>
            <a:spLocks noGrp="1"/>
          </p:cNvSpPr>
          <p:nvPr>
            <p:ph type="title"/>
          </p:nvPr>
        </p:nvSpPr>
        <p:spPr/>
        <p:txBody>
          <a:bodyPr/>
          <a:lstStyle/>
          <a:p>
            <a:r>
              <a:rPr lang="en-US" altLang="zh-HK"/>
              <a:t>Click to edit Master title style</a:t>
            </a:r>
            <a:endParaRPr lang="zh-HK" altLang="en-US"/>
          </a:p>
        </p:txBody>
      </p:sp>
      <p:sp>
        <p:nvSpPr>
          <p:cNvPr id="3" name="Content Placeholder 2">
            <a:extLst>
              <a:ext uri="{FF2B5EF4-FFF2-40B4-BE49-F238E27FC236}">
                <a16:creationId xmlns:a16="http://schemas.microsoft.com/office/drawing/2014/main" id="{ED3025D2-2EE7-5D93-71AA-B477F7D1C079}"/>
              </a:ext>
            </a:extLst>
          </p:cNvPr>
          <p:cNvSpPr>
            <a:spLocks noGrp="1"/>
          </p:cNvSpPr>
          <p:nvPr>
            <p:ph sz="half" idx="1"/>
          </p:nvPr>
        </p:nvSpPr>
        <p:spPr>
          <a:xfrm>
            <a:off x="838200" y="1825625"/>
            <a:ext cx="5181600" cy="435133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Content Placeholder 3">
            <a:extLst>
              <a:ext uri="{FF2B5EF4-FFF2-40B4-BE49-F238E27FC236}">
                <a16:creationId xmlns:a16="http://schemas.microsoft.com/office/drawing/2014/main" id="{C536B62B-9DC7-61CC-45F8-95DA4BD30A51}"/>
              </a:ext>
            </a:extLst>
          </p:cNvPr>
          <p:cNvSpPr>
            <a:spLocks noGrp="1"/>
          </p:cNvSpPr>
          <p:nvPr>
            <p:ph sz="half" idx="2"/>
          </p:nvPr>
        </p:nvSpPr>
        <p:spPr>
          <a:xfrm>
            <a:off x="6172200" y="1825625"/>
            <a:ext cx="5181600" cy="435133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Date Placeholder 4">
            <a:extLst>
              <a:ext uri="{FF2B5EF4-FFF2-40B4-BE49-F238E27FC236}">
                <a16:creationId xmlns:a16="http://schemas.microsoft.com/office/drawing/2014/main" id="{408B0737-BC5A-2C10-15E6-72D478041ABB}"/>
              </a:ext>
            </a:extLst>
          </p:cNvPr>
          <p:cNvSpPr>
            <a:spLocks noGrp="1"/>
          </p:cNvSpPr>
          <p:nvPr>
            <p:ph type="dt" sz="half" idx="10"/>
          </p:nvPr>
        </p:nvSpPr>
        <p:spPr/>
        <p:txBody>
          <a:bodyPr/>
          <a:lstStyle/>
          <a:p>
            <a:fld id="{40E89561-B681-46ED-BDF7-57578A2CC04B}" type="datetimeFigureOut">
              <a:rPr lang="zh-HK" altLang="en-US" smtClean="0"/>
              <a:t>21/11/2025</a:t>
            </a:fld>
            <a:endParaRPr lang="zh-HK" altLang="en-US"/>
          </a:p>
        </p:txBody>
      </p:sp>
      <p:sp>
        <p:nvSpPr>
          <p:cNvPr id="6" name="Footer Placeholder 5">
            <a:extLst>
              <a:ext uri="{FF2B5EF4-FFF2-40B4-BE49-F238E27FC236}">
                <a16:creationId xmlns:a16="http://schemas.microsoft.com/office/drawing/2014/main" id="{D98B2CA7-0C95-338A-0C2A-30952AEBD950}"/>
              </a:ext>
            </a:extLst>
          </p:cNvPr>
          <p:cNvSpPr>
            <a:spLocks noGrp="1"/>
          </p:cNvSpPr>
          <p:nvPr>
            <p:ph type="ftr" sz="quarter" idx="11"/>
          </p:nvPr>
        </p:nvSpPr>
        <p:spPr/>
        <p:txBody>
          <a:bodyPr/>
          <a:lstStyle/>
          <a:p>
            <a:endParaRPr lang="zh-HK" altLang="en-US"/>
          </a:p>
        </p:txBody>
      </p:sp>
      <p:sp>
        <p:nvSpPr>
          <p:cNvPr id="7" name="Slide Number Placeholder 6">
            <a:extLst>
              <a:ext uri="{FF2B5EF4-FFF2-40B4-BE49-F238E27FC236}">
                <a16:creationId xmlns:a16="http://schemas.microsoft.com/office/drawing/2014/main" id="{3C433291-B9DC-7720-B014-4ADB19DE9997}"/>
              </a:ext>
            </a:extLst>
          </p:cNvPr>
          <p:cNvSpPr>
            <a:spLocks noGrp="1"/>
          </p:cNvSpPr>
          <p:nvPr>
            <p:ph type="sldNum" sz="quarter" idx="12"/>
          </p:nvPr>
        </p:nvSpPr>
        <p:spPr/>
        <p:txBody>
          <a:body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3147506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B729-95E9-5576-E4DC-515841DEA13A}"/>
              </a:ext>
            </a:extLst>
          </p:cNvPr>
          <p:cNvSpPr>
            <a:spLocks noGrp="1"/>
          </p:cNvSpPr>
          <p:nvPr>
            <p:ph type="title"/>
          </p:nvPr>
        </p:nvSpPr>
        <p:spPr>
          <a:xfrm>
            <a:off x="839788" y="365125"/>
            <a:ext cx="10515600" cy="1325563"/>
          </a:xfrm>
        </p:spPr>
        <p:txBody>
          <a:bodyPr/>
          <a:lstStyle/>
          <a:p>
            <a:r>
              <a:rPr lang="en-US" altLang="zh-HK"/>
              <a:t>Click to edit Master title style</a:t>
            </a:r>
            <a:endParaRPr lang="zh-HK" altLang="en-US"/>
          </a:p>
        </p:txBody>
      </p:sp>
      <p:sp>
        <p:nvSpPr>
          <p:cNvPr id="3" name="Text Placeholder 2">
            <a:extLst>
              <a:ext uri="{FF2B5EF4-FFF2-40B4-BE49-F238E27FC236}">
                <a16:creationId xmlns:a16="http://schemas.microsoft.com/office/drawing/2014/main" id="{593E8D40-8490-7A29-1AED-9DB02B55DF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4" name="Content Placeholder 3">
            <a:extLst>
              <a:ext uri="{FF2B5EF4-FFF2-40B4-BE49-F238E27FC236}">
                <a16:creationId xmlns:a16="http://schemas.microsoft.com/office/drawing/2014/main" id="{1ED68800-64CE-8680-5140-4F744882E53B}"/>
              </a:ext>
            </a:extLst>
          </p:cNvPr>
          <p:cNvSpPr>
            <a:spLocks noGrp="1"/>
          </p:cNvSpPr>
          <p:nvPr>
            <p:ph sz="half" idx="2"/>
          </p:nvPr>
        </p:nvSpPr>
        <p:spPr>
          <a:xfrm>
            <a:off x="839788" y="2505075"/>
            <a:ext cx="5157787" cy="368458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Text Placeholder 4">
            <a:extLst>
              <a:ext uri="{FF2B5EF4-FFF2-40B4-BE49-F238E27FC236}">
                <a16:creationId xmlns:a16="http://schemas.microsoft.com/office/drawing/2014/main" id="{2040400F-02D9-5DED-34C5-F81160B990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6" name="Content Placeholder 5">
            <a:extLst>
              <a:ext uri="{FF2B5EF4-FFF2-40B4-BE49-F238E27FC236}">
                <a16:creationId xmlns:a16="http://schemas.microsoft.com/office/drawing/2014/main" id="{A1DC5FBA-FE19-3386-C5BA-6C611D7B85A0}"/>
              </a:ext>
            </a:extLst>
          </p:cNvPr>
          <p:cNvSpPr>
            <a:spLocks noGrp="1"/>
          </p:cNvSpPr>
          <p:nvPr>
            <p:ph sz="quarter" idx="4"/>
          </p:nvPr>
        </p:nvSpPr>
        <p:spPr>
          <a:xfrm>
            <a:off x="6172200" y="2505075"/>
            <a:ext cx="5183188" cy="368458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7" name="Date Placeholder 6">
            <a:extLst>
              <a:ext uri="{FF2B5EF4-FFF2-40B4-BE49-F238E27FC236}">
                <a16:creationId xmlns:a16="http://schemas.microsoft.com/office/drawing/2014/main" id="{5902E5A7-FDD3-1E8F-E44C-F5ED804A4E27}"/>
              </a:ext>
            </a:extLst>
          </p:cNvPr>
          <p:cNvSpPr>
            <a:spLocks noGrp="1"/>
          </p:cNvSpPr>
          <p:nvPr>
            <p:ph type="dt" sz="half" idx="10"/>
          </p:nvPr>
        </p:nvSpPr>
        <p:spPr/>
        <p:txBody>
          <a:bodyPr/>
          <a:lstStyle/>
          <a:p>
            <a:fld id="{40E89561-B681-46ED-BDF7-57578A2CC04B}" type="datetimeFigureOut">
              <a:rPr lang="zh-HK" altLang="en-US" smtClean="0"/>
              <a:t>21/11/2025</a:t>
            </a:fld>
            <a:endParaRPr lang="zh-HK" altLang="en-US"/>
          </a:p>
        </p:txBody>
      </p:sp>
      <p:sp>
        <p:nvSpPr>
          <p:cNvPr id="8" name="Footer Placeholder 7">
            <a:extLst>
              <a:ext uri="{FF2B5EF4-FFF2-40B4-BE49-F238E27FC236}">
                <a16:creationId xmlns:a16="http://schemas.microsoft.com/office/drawing/2014/main" id="{376C911D-1C23-20B2-C8DD-69D1AED51C69}"/>
              </a:ext>
            </a:extLst>
          </p:cNvPr>
          <p:cNvSpPr>
            <a:spLocks noGrp="1"/>
          </p:cNvSpPr>
          <p:nvPr>
            <p:ph type="ftr" sz="quarter" idx="11"/>
          </p:nvPr>
        </p:nvSpPr>
        <p:spPr/>
        <p:txBody>
          <a:bodyPr/>
          <a:lstStyle/>
          <a:p>
            <a:endParaRPr lang="zh-HK" altLang="en-US"/>
          </a:p>
        </p:txBody>
      </p:sp>
      <p:sp>
        <p:nvSpPr>
          <p:cNvPr id="9" name="Slide Number Placeholder 8">
            <a:extLst>
              <a:ext uri="{FF2B5EF4-FFF2-40B4-BE49-F238E27FC236}">
                <a16:creationId xmlns:a16="http://schemas.microsoft.com/office/drawing/2014/main" id="{DB937E4B-6040-86C3-7B98-B7C55D80E2E6}"/>
              </a:ext>
            </a:extLst>
          </p:cNvPr>
          <p:cNvSpPr>
            <a:spLocks noGrp="1"/>
          </p:cNvSpPr>
          <p:nvPr>
            <p:ph type="sldNum" sz="quarter" idx="12"/>
          </p:nvPr>
        </p:nvSpPr>
        <p:spPr/>
        <p:txBody>
          <a:body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1947141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03DA-20AC-B2A5-90E4-76FC4402FAE1}"/>
              </a:ext>
            </a:extLst>
          </p:cNvPr>
          <p:cNvSpPr>
            <a:spLocks noGrp="1"/>
          </p:cNvSpPr>
          <p:nvPr>
            <p:ph type="title"/>
          </p:nvPr>
        </p:nvSpPr>
        <p:spPr/>
        <p:txBody>
          <a:bodyPr/>
          <a:lstStyle/>
          <a:p>
            <a:r>
              <a:rPr lang="en-US" altLang="zh-HK"/>
              <a:t>Click to edit Master title style</a:t>
            </a:r>
            <a:endParaRPr lang="zh-HK" altLang="en-US"/>
          </a:p>
        </p:txBody>
      </p:sp>
      <p:sp>
        <p:nvSpPr>
          <p:cNvPr id="3" name="Date Placeholder 2">
            <a:extLst>
              <a:ext uri="{FF2B5EF4-FFF2-40B4-BE49-F238E27FC236}">
                <a16:creationId xmlns:a16="http://schemas.microsoft.com/office/drawing/2014/main" id="{8E783C3E-9202-CC26-075C-A629FE07C231}"/>
              </a:ext>
            </a:extLst>
          </p:cNvPr>
          <p:cNvSpPr>
            <a:spLocks noGrp="1"/>
          </p:cNvSpPr>
          <p:nvPr>
            <p:ph type="dt" sz="half" idx="10"/>
          </p:nvPr>
        </p:nvSpPr>
        <p:spPr/>
        <p:txBody>
          <a:bodyPr/>
          <a:lstStyle/>
          <a:p>
            <a:fld id="{40E89561-B681-46ED-BDF7-57578A2CC04B}" type="datetimeFigureOut">
              <a:rPr lang="zh-HK" altLang="en-US" smtClean="0"/>
              <a:t>21/11/2025</a:t>
            </a:fld>
            <a:endParaRPr lang="zh-HK" altLang="en-US"/>
          </a:p>
        </p:txBody>
      </p:sp>
      <p:sp>
        <p:nvSpPr>
          <p:cNvPr id="4" name="Footer Placeholder 3">
            <a:extLst>
              <a:ext uri="{FF2B5EF4-FFF2-40B4-BE49-F238E27FC236}">
                <a16:creationId xmlns:a16="http://schemas.microsoft.com/office/drawing/2014/main" id="{5A88CB55-428D-9E4D-D318-62C7E3D8337D}"/>
              </a:ext>
            </a:extLst>
          </p:cNvPr>
          <p:cNvSpPr>
            <a:spLocks noGrp="1"/>
          </p:cNvSpPr>
          <p:nvPr>
            <p:ph type="ftr" sz="quarter" idx="11"/>
          </p:nvPr>
        </p:nvSpPr>
        <p:spPr/>
        <p:txBody>
          <a:bodyPr/>
          <a:lstStyle/>
          <a:p>
            <a:endParaRPr lang="zh-HK" altLang="en-US"/>
          </a:p>
        </p:txBody>
      </p:sp>
      <p:sp>
        <p:nvSpPr>
          <p:cNvPr id="5" name="Slide Number Placeholder 4">
            <a:extLst>
              <a:ext uri="{FF2B5EF4-FFF2-40B4-BE49-F238E27FC236}">
                <a16:creationId xmlns:a16="http://schemas.microsoft.com/office/drawing/2014/main" id="{2AA59939-6F42-1333-6612-01D0DEA38475}"/>
              </a:ext>
            </a:extLst>
          </p:cNvPr>
          <p:cNvSpPr>
            <a:spLocks noGrp="1"/>
          </p:cNvSpPr>
          <p:nvPr>
            <p:ph type="sldNum" sz="quarter" idx="12"/>
          </p:nvPr>
        </p:nvSpPr>
        <p:spPr/>
        <p:txBody>
          <a:body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188095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5058B2-4805-627F-5458-05110322DC81}"/>
              </a:ext>
            </a:extLst>
          </p:cNvPr>
          <p:cNvSpPr>
            <a:spLocks noGrp="1"/>
          </p:cNvSpPr>
          <p:nvPr>
            <p:ph type="dt" sz="half" idx="10"/>
          </p:nvPr>
        </p:nvSpPr>
        <p:spPr/>
        <p:txBody>
          <a:bodyPr/>
          <a:lstStyle/>
          <a:p>
            <a:fld id="{40E89561-B681-46ED-BDF7-57578A2CC04B}" type="datetimeFigureOut">
              <a:rPr lang="zh-HK" altLang="en-US" smtClean="0"/>
              <a:t>21/11/2025</a:t>
            </a:fld>
            <a:endParaRPr lang="zh-HK" altLang="en-US"/>
          </a:p>
        </p:txBody>
      </p:sp>
      <p:sp>
        <p:nvSpPr>
          <p:cNvPr id="3" name="Footer Placeholder 2">
            <a:extLst>
              <a:ext uri="{FF2B5EF4-FFF2-40B4-BE49-F238E27FC236}">
                <a16:creationId xmlns:a16="http://schemas.microsoft.com/office/drawing/2014/main" id="{76A501A9-7FE4-B664-DF7F-46E74532BC22}"/>
              </a:ext>
            </a:extLst>
          </p:cNvPr>
          <p:cNvSpPr>
            <a:spLocks noGrp="1"/>
          </p:cNvSpPr>
          <p:nvPr>
            <p:ph type="ftr" sz="quarter" idx="11"/>
          </p:nvPr>
        </p:nvSpPr>
        <p:spPr/>
        <p:txBody>
          <a:bodyPr/>
          <a:lstStyle/>
          <a:p>
            <a:endParaRPr lang="zh-HK" altLang="en-US"/>
          </a:p>
        </p:txBody>
      </p:sp>
      <p:sp>
        <p:nvSpPr>
          <p:cNvPr id="4" name="Slide Number Placeholder 3">
            <a:extLst>
              <a:ext uri="{FF2B5EF4-FFF2-40B4-BE49-F238E27FC236}">
                <a16:creationId xmlns:a16="http://schemas.microsoft.com/office/drawing/2014/main" id="{001B7F8E-8F0A-E333-FDA2-A6AF656C8BF9}"/>
              </a:ext>
            </a:extLst>
          </p:cNvPr>
          <p:cNvSpPr>
            <a:spLocks noGrp="1"/>
          </p:cNvSpPr>
          <p:nvPr>
            <p:ph type="sldNum" sz="quarter" idx="12"/>
          </p:nvPr>
        </p:nvSpPr>
        <p:spPr/>
        <p:txBody>
          <a:body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312058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9D57-0D17-0D6B-BFC9-42E8E9DEED27}"/>
              </a:ext>
            </a:extLst>
          </p:cNvPr>
          <p:cNvSpPr>
            <a:spLocks noGrp="1"/>
          </p:cNvSpPr>
          <p:nvPr>
            <p:ph type="title"/>
          </p:nvPr>
        </p:nvSpPr>
        <p:spPr>
          <a:xfrm>
            <a:off x="839788" y="457200"/>
            <a:ext cx="3932237" cy="1600200"/>
          </a:xfrm>
        </p:spPr>
        <p:txBody>
          <a:bodyPr anchor="b"/>
          <a:lstStyle>
            <a:lvl1pPr>
              <a:defRPr sz="3200"/>
            </a:lvl1pPr>
          </a:lstStyle>
          <a:p>
            <a:r>
              <a:rPr lang="en-US" altLang="zh-HK"/>
              <a:t>Click to edit Master title style</a:t>
            </a:r>
            <a:endParaRPr lang="zh-HK" altLang="en-US"/>
          </a:p>
        </p:txBody>
      </p:sp>
      <p:sp>
        <p:nvSpPr>
          <p:cNvPr id="3" name="Content Placeholder 2">
            <a:extLst>
              <a:ext uri="{FF2B5EF4-FFF2-40B4-BE49-F238E27FC236}">
                <a16:creationId xmlns:a16="http://schemas.microsoft.com/office/drawing/2014/main" id="{760E4C99-130A-1CEA-0F37-8F2D020C10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Text Placeholder 3">
            <a:extLst>
              <a:ext uri="{FF2B5EF4-FFF2-40B4-BE49-F238E27FC236}">
                <a16:creationId xmlns:a16="http://schemas.microsoft.com/office/drawing/2014/main" id="{50C09BD8-5B56-840B-7062-5BF2EA933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a:extLst>
              <a:ext uri="{FF2B5EF4-FFF2-40B4-BE49-F238E27FC236}">
                <a16:creationId xmlns:a16="http://schemas.microsoft.com/office/drawing/2014/main" id="{A0A98E1C-3D21-7639-5ABB-9AFF023D5D8D}"/>
              </a:ext>
            </a:extLst>
          </p:cNvPr>
          <p:cNvSpPr>
            <a:spLocks noGrp="1"/>
          </p:cNvSpPr>
          <p:nvPr>
            <p:ph type="dt" sz="half" idx="10"/>
          </p:nvPr>
        </p:nvSpPr>
        <p:spPr/>
        <p:txBody>
          <a:bodyPr/>
          <a:lstStyle/>
          <a:p>
            <a:fld id="{40E89561-B681-46ED-BDF7-57578A2CC04B}" type="datetimeFigureOut">
              <a:rPr lang="zh-HK" altLang="en-US" smtClean="0"/>
              <a:t>21/11/2025</a:t>
            </a:fld>
            <a:endParaRPr lang="zh-HK" altLang="en-US"/>
          </a:p>
        </p:txBody>
      </p:sp>
      <p:sp>
        <p:nvSpPr>
          <p:cNvPr id="6" name="Footer Placeholder 5">
            <a:extLst>
              <a:ext uri="{FF2B5EF4-FFF2-40B4-BE49-F238E27FC236}">
                <a16:creationId xmlns:a16="http://schemas.microsoft.com/office/drawing/2014/main" id="{71106A5B-2AE6-71C7-E9A6-34AD7554B319}"/>
              </a:ext>
            </a:extLst>
          </p:cNvPr>
          <p:cNvSpPr>
            <a:spLocks noGrp="1"/>
          </p:cNvSpPr>
          <p:nvPr>
            <p:ph type="ftr" sz="quarter" idx="11"/>
          </p:nvPr>
        </p:nvSpPr>
        <p:spPr/>
        <p:txBody>
          <a:bodyPr/>
          <a:lstStyle/>
          <a:p>
            <a:endParaRPr lang="zh-HK" altLang="en-US"/>
          </a:p>
        </p:txBody>
      </p:sp>
      <p:sp>
        <p:nvSpPr>
          <p:cNvPr id="7" name="Slide Number Placeholder 6">
            <a:extLst>
              <a:ext uri="{FF2B5EF4-FFF2-40B4-BE49-F238E27FC236}">
                <a16:creationId xmlns:a16="http://schemas.microsoft.com/office/drawing/2014/main" id="{F3E02B2B-1353-7E38-D2FA-4C380BD2E77B}"/>
              </a:ext>
            </a:extLst>
          </p:cNvPr>
          <p:cNvSpPr>
            <a:spLocks noGrp="1"/>
          </p:cNvSpPr>
          <p:nvPr>
            <p:ph type="sldNum" sz="quarter" idx="12"/>
          </p:nvPr>
        </p:nvSpPr>
        <p:spPr/>
        <p:txBody>
          <a:body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390339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05D0-E843-A5B6-60FC-A9EDC2194774}"/>
              </a:ext>
            </a:extLst>
          </p:cNvPr>
          <p:cNvSpPr>
            <a:spLocks noGrp="1"/>
          </p:cNvSpPr>
          <p:nvPr>
            <p:ph type="title"/>
          </p:nvPr>
        </p:nvSpPr>
        <p:spPr>
          <a:xfrm>
            <a:off x="839788" y="457200"/>
            <a:ext cx="3932237" cy="1600200"/>
          </a:xfrm>
        </p:spPr>
        <p:txBody>
          <a:bodyPr anchor="b"/>
          <a:lstStyle>
            <a:lvl1pPr>
              <a:defRPr sz="3200"/>
            </a:lvl1pPr>
          </a:lstStyle>
          <a:p>
            <a:r>
              <a:rPr lang="en-US" altLang="zh-HK"/>
              <a:t>Click to edit Master title style</a:t>
            </a:r>
            <a:endParaRPr lang="zh-HK" altLang="en-US"/>
          </a:p>
        </p:txBody>
      </p:sp>
      <p:sp>
        <p:nvSpPr>
          <p:cNvPr id="3" name="Picture Placeholder 2">
            <a:extLst>
              <a:ext uri="{FF2B5EF4-FFF2-40B4-BE49-F238E27FC236}">
                <a16:creationId xmlns:a16="http://schemas.microsoft.com/office/drawing/2014/main" id="{B03AF87D-EA3E-2C0E-1339-0785C8244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HK" altLang="en-US"/>
          </a:p>
        </p:txBody>
      </p:sp>
      <p:sp>
        <p:nvSpPr>
          <p:cNvPr id="4" name="Text Placeholder 3">
            <a:extLst>
              <a:ext uri="{FF2B5EF4-FFF2-40B4-BE49-F238E27FC236}">
                <a16:creationId xmlns:a16="http://schemas.microsoft.com/office/drawing/2014/main" id="{AD89826A-8691-B3C8-74AD-F667CBB35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a:extLst>
              <a:ext uri="{FF2B5EF4-FFF2-40B4-BE49-F238E27FC236}">
                <a16:creationId xmlns:a16="http://schemas.microsoft.com/office/drawing/2014/main" id="{D7152AF2-17C1-709F-7B43-34F0925B2E19}"/>
              </a:ext>
            </a:extLst>
          </p:cNvPr>
          <p:cNvSpPr>
            <a:spLocks noGrp="1"/>
          </p:cNvSpPr>
          <p:nvPr>
            <p:ph type="dt" sz="half" idx="10"/>
          </p:nvPr>
        </p:nvSpPr>
        <p:spPr/>
        <p:txBody>
          <a:bodyPr/>
          <a:lstStyle/>
          <a:p>
            <a:fld id="{40E89561-B681-46ED-BDF7-57578A2CC04B}" type="datetimeFigureOut">
              <a:rPr lang="zh-HK" altLang="en-US" smtClean="0"/>
              <a:t>21/11/2025</a:t>
            </a:fld>
            <a:endParaRPr lang="zh-HK" altLang="en-US"/>
          </a:p>
        </p:txBody>
      </p:sp>
      <p:sp>
        <p:nvSpPr>
          <p:cNvPr id="6" name="Footer Placeholder 5">
            <a:extLst>
              <a:ext uri="{FF2B5EF4-FFF2-40B4-BE49-F238E27FC236}">
                <a16:creationId xmlns:a16="http://schemas.microsoft.com/office/drawing/2014/main" id="{F36E0D2F-E2BF-7AAD-E4D5-0EAC883AFA7E}"/>
              </a:ext>
            </a:extLst>
          </p:cNvPr>
          <p:cNvSpPr>
            <a:spLocks noGrp="1"/>
          </p:cNvSpPr>
          <p:nvPr>
            <p:ph type="ftr" sz="quarter" idx="11"/>
          </p:nvPr>
        </p:nvSpPr>
        <p:spPr/>
        <p:txBody>
          <a:bodyPr/>
          <a:lstStyle/>
          <a:p>
            <a:endParaRPr lang="zh-HK" altLang="en-US"/>
          </a:p>
        </p:txBody>
      </p:sp>
      <p:sp>
        <p:nvSpPr>
          <p:cNvPr id="7" name="Slide Number Placeholder 6">
            <a:extLst>
              <a:ext uri="{FF2B5EF4-FFF2-40B4-BE49-F238E27FC236}">
                <a16:creationId xmlns:a16="http://schemas.microsoft.com/office/drawing/2014/main" id="{675ED86F-8319-F85E-CE0E-8ABDFFB75881}"/>
              </a:ext>
            </a:extLst>
          </p:cNvPr>
          <p:cNvSpPr>
            <a:spLocks noGrp="1"/>
          </p:cNvSpPr>
          <p:nvPr>
            <p:ph type="sldNum" sz="quarter" idx="12"/>
          </p:nvPr>
        </p:nvSpPr>
        <p:spPr/>
        <p:txBody>
          <a:body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1048433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57977F-2D43-37CF-AE1F-3F6F5E646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HK"/>
              <a:t>Click to edit Master title style</a:t>
            </a:r>
            <a:endParaRPr lang="zh-HK" altLang="en-US"/>
          </a:p>
        </p:txBody>
      </p:sp>
      <p:sp>
        <p:nvSpPr>
          <p:cNvPr id="3" name="Text Placeholder 2">
            <a:extLst>
              <a:ext uri="{FF2B5EF4-FFF2-40B4-BE49-F238E27FC236}">
                <a16:creationId xmlns:a16="http://schemas.microsoft.com/office/drawing/2014/main" id="{CBC431E3-EBFE-C9B6-3B2F-4642F61B11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a:extLst>
              <a:ext uri="{FF2B5EF4-FFF2-40B4-BE49-F238E27FC236}">
                <a16:creationId xmlns:a16="http://schemas.microsoft.com/office/drawing/2014/main" id="{DD914F77-F615-0685-0342-839C3B3E2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E89561-B681-46ED-BDF7-57578A2CC04B}" type="datetimeFigureOut">
              <a:rPr lang="zh-HK" altLang="en-US" smtClean="0"/>
              <a:t>21/11/2025</a:t>
            </a:fld>
            <a:endParaRPr lang="zh-HK" altLang="en-US"/>
          </a:p>
        </p:txBody>
      </p:sp>
      <p:sp>
        <p:nvSpPr>
          <p:cNvPr id="5" name="Footer Placeholder 4">
            <a:extLst>
              <a:ext uri="{FF2B5EF4-FFF2-40B4-BE49-F238E27FC236}">
                <a16:creationId xmlns:a16="http://schemas.microsoft.com/office/drawing/2014/main" id="{31971DE8-704E-0601-65BD-EF5F1387D7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HK" altLang="en-US"/>
          </a:p>
        </p:txBody>
      </p:sp>
      <p:sp>
        <p:nvSpPr>
          <p:cNvPr id="6" name="Slide Number Placeholder 5">
            <a:extLst>
              <a:ext uri="{FF2B5EF4-FFF2-40B4-BE49-F238E27FC236}">
                <a16:creationId xmlns:a16="http://schemas.microsoft.com/office/drawing/2014/main" id="{33E90D4B-B854-BD92-92A4-64E1E2AFC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B1B34F-9BDB-46A2-B794-FB9F38A7E453}" type="slidenum">
              <a:rPr lang="zh-HK" altLang="en-US" smtClean="0"/>
              <a:t>‹#›</a:t>
            </a:fld>
            <a:endParaRPr lang="zh-HK" altLang="en-US"/>
          </a:p>
        </p:txBody>
      </p:sp>
    </p:spTree>
    <p:extLst>
      <p:ext uri="{BB962C8B-B14F-4D97-AF65-F5344CB8AC3E}">
        <p14:creationId xmlns:p14="http://schemas.microsoft.com/office/powerpoint/2010/main" val="908076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ur-lex.europa.eu/eli/reg/2024/1689/oj/eng" TargetMode="External"/><Relationship Id="rId2" Type="http://schemas.openxmlformats.org/officeDocument/2006/relationships/hyperlink" Target="https://www.mfa.gov.cn/eng/zy/gb/202405/t20240531_11367503.html" TargetMode="External"/><Relationship Id="rId1" Type="http://schemas.openxmlformats.org/officeDocument/2006/relationships/slideLayout" Target="../slideLayouts/slideLayout2.xml"/><Relationship Id="rId4" Type="http://schemas.openxmlformats.org/officeDocument/2006/relationships/hyperlink" Target="https://www.digitalpolicy.gov.hk/en/our_work/data_governance/policies_standards/ethical_ai_framework/doc/HK_Generative_AI_Technical_and_Application_Guideline_en.pd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digitalpolicy.gov.hk/en/our_work/data_governance/policies_standards/ethical_ai_framework/doc/HK_Generative_AI_Technical_and_Application_Guideline_en.pdf"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digitalpolicy.gov.hk/en/our_work/data_governance/policies_standards/ethical_ai_framework/doc/HK_Generative_AI_Technical_and_Application_Guideline_en.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digitalpolicy.gov.hk/en/our_work/data_governance/policies_standards/ethical_ai_framework/doc/HK_Generative_AI_Technical_and_Application_Guideline_en.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digitalpolicy.gov.hk/en/our_work/data_governance/policies_standards/ethical_ai_framework/doc/HK_Generative_AI_Technical_and_Application_Guideline_en.pd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digitalpolicy.gov.hk/en/our_work/data_governance/policies_standards/ethical_ai_framework/doc/HK_Generative_AI_Technical_and_Application_Guideline_en.pdf"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digitalpolicy.gov.hk/en/our_work/data_governance/policies_standards/ethical_ai_framework/doc/HK_Generative_AI_Technical_and_Application_Guideline_en.pd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digitalpolicy.gov.hk/en/our_work/data_governance/policies_standards/ethical_ai_framework/doc/HK_Generative_AI_Technical_and_Application_Guideline_en.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digitalpolicy.gov.hk/en/our_work/data_governance/policies_standards/ethical_ai_framework/doc/HK_Generative_AI_Technical_and_Application_Guideline_en.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6468-DE9C-7E10-5018-3B332F459789}"/>
              </a:ext>
            </a:extLst>
          </p:cNvPr>
          <p:cNvSpPr>
            <a:spLocks noGrp="1"/>
          </p:cNvSpPr>
          <p:nvPr>
            <p:ph type="ctrTitle"/>
          </p:nvPr>
        </p:nvSpPr>
        <p:spPr/>
        <p:txBody>
          <a:bodyPr>
            <a:normAutofit/>
          </a:bodyPr>
          <a:lstStyle/>
          <a:p>
            <a:r>
              <a:rPr lang="en-US" altLang="zh-HK" b="1" dirty="0"/>
              <a:t>Chatbot ethical and legal considerations (2025)</a:t>
            </a:r>
            <a:endParaRPr lang="zh-HK" altLang="en-US" dirty="0"/>
          </a:p>
        </p:txBody>
      </p:sp>
    </p:spTree>
    <p:extLst>
      <p:ext uri="{BB962C8B-B14F-4D97-AF65-F5344CB8AC3E}">
        <p14:creationId xmlns:p14="http://schemas.microsoft.com/office/powerpoint/2010/main" val="1042952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2EE7E-F4BE-EE55-BEAF-39FDD06E3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BDCFE-7AB9-2BA6-DF69-78B41F4C823A}"/>
              </a:ext>
            </a:extLst>
          </p:cNvPr>
          <p:cNvSpPr>
            <a:spLocks noGrp="1"/>
          </p:cNvSpPr>
          <p:nvPr>
            <p:ph type="title"/>
          </p:nvPr>
        </p:nvSpPr>
        <p:spPr/>
        <p:txBody>
          <a:bodyPr>
            <a:normAutofit/>
          </a:bodyPr>
          <a:lstStyle/>
          <a:p>
            <a:r>
              <a:rPr lang="en-US" altLang="zh-HK" dirty="0"/>
              <a:t>PCPD : Guidelines for the user of Generative AI by Employees</a:t>
            </a:r>
            <a:endParaRPr lang="zh-HK" altLang="en-US" dirty="0"/>
          </a:p>
        </p:txBody>
      </p:sp>
      <p:sp>
        <p:nvSpPr>
          <p:cNvPr id="3" name="Content Placeholder 2">
            <a:extLst>
              <a:ext uri="{FF2B5EF4-FFF2-40B4-BE49-F238E27FC236}">
                <a16:creationId xmlns:a16="http://schemas.microsoft.com/office/drawing/2014/main" id="{31E1186A-3BFB-EC44-DD60-596CE7DC212D}"/>
              </a:ext>
            </a:extLst>
          </p:cNvPr>
          <p:cNvSpPr>
            <a:spLocks noGrp="1"/>
          </p:cNvSpPr>
          <p:nvPr>
            <p:ph idx="1"/>
          </p:nvPr>
        </p:nvSpPr>
        <p:spPr/>
        <p:txBody>
          <a:bodyPr/>
          <a:lstStyle/>
          <a:p>
            <a:endParaRPr lang="zh-HK" altLang="en-US"/>
          </a:p>
        </p:txBody>
      </p:sp>
      <p:pic>
        <p:nvPicPr>
          <p:cNvPr id="5" name="Picture 4">
            <a:extLst>
              <a:ext uri="{FF2B5EF4-FFF2-40B4-BE49-F238E27FC236}">
                <a16:creationId xmlns:a16="http://schemas.microsoft.com/office/drawing/2014/main" id="{F40D1720-FC8B-4271-0110-3B7944B74091}"/>
              </a:ext>
            </a:extLst>
          </p:cNvPr>
          <p:cNvPicPr>
            <a:picLocks noChangeAspect="1"/>
          </p:cNvPicPr>
          <p:nvPr/>
        </p:nvPicPr>
        <p:blipFill>
          <a:blip r:embed="rId2"/>
          <a:stretch>
            <a:fillRect/>
          </a:stretch>
        </p:blipFill>
        <p:spPr>
          <a:xfrm>
            <a:off x="2410095" y="1897454"/>
            <a:ext cx="7316710" cy="4737870"/>
          </a:xfrm>
          <a:prstGeom prst="rect">
            <a:avLst/>
          </a:prstGeom>
        </p:spPr>
      </p:pic>
    </p:spTree>
    <p:extLst>
      <p:ext uri="{BB962C8B-B14F-4D97-AF65-F5344CB8AC3E}">
        <p14:creationId xmlns:p14="http://schemas.microsoft.com/office/powerpoint/2010/main" val="1683295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Illuminated server room panel">
            <a:extLst>
              <a:ext uri="{FF2B5EF4-FFF2-40B4-BE49-F238E27FC236}">
                <a16:creationId xmlns:a16="http://schemas.microsoft.com/office/drawing/2014/main" id="{243AE592-C878-5D5A-A3B6-D761B2074AB1}"/>
              </a:ext>
            </a:extLst>
          </p:cNvPr>
          <p:cNvPicPr>
            <a:picLocks noChangeAspect="1"/>
          </p:cNvPicPr>
          <p:nvPr/>
        </p:nvPicPr>
        <p:blipFill>
          <a:blip r:embed="rId2">
            <a:alphaModFix amt="60000"/>
          </a:blip>
          <a:srcRect t="15730"/>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21B45BB6-3BC3-B176-FED7-4E9A6CE052EC}"/>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altLang="zh-HK" sz="5200">
                <a:solidFill>
                  <a:srgbClr val="FFFFFF"/>
                </a:solidFill>
              </a:rPr>
              <a:t>Data collection</a:t>
            </a:r>
          </a:p>
        </p:txBody>
      </p:sp>
    </p:spTree>
    <p:extLst>
      <p:ext uri="{BB962C8B-B14F-4D97-AF65-F5344CB8AC3E}">
        <p14:creationId xmlns:p14="http://schemas.microsoft.com/office/powerpoint/2010/main" val="3079924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1C57B-E185-26A2-9F88-F59648576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BB6ED-CC16-D31F-8A5E-FC305101D354}"/>
              </a:ext>
            </a:extLst>
          </p:cNvPr>
          <p:cNvSpPr>
            <a:spLocks noGrp="1"/>
          </p:cNvSpPr>
          <p:nvPr>
            <p:ph type="title"/>
          </p:nvPr>
        </p:nvSpPr>
        <p:spPr/>
        <p:txBody>
          <a:bodyPr/>
          <a:lstStyle/>
          <a:p>
            <a:r>
              <a:rPr lang="en-US" altLang="zh-HK" dirty="0"/>
              <a:t>PCPD : Data collection</a:t>
            </a:r>
            <a:endParaRPr lang="zh-HK" altLang="en-US" dirty="0"/>
          </a:p>
        </p:txBody>
      </p:sp>
      <p:sp>
        <p:nvSpPr>
          <p:cNvPr id="3" name="Content Placeholder 2">
            <a:extLst>
              <a:ext uri="{FF2B5EF4-FFF2-40B4-BE49-F238E27FC236}">
                <a16:creationId xmlns:a16="http://schemas.microsoft.com/office/drawing/2014/main" id="{5D2FCD37-9979-1090-60DB-D918D6E1ED41}"/>
              </a:ext>
            </a:extLst>
          </p:cNvPr>
          <p:cNvSpPr>
            <a:spLocks noGrp="1"/>
          </p:cNvSpPr>
          <p:nvPr>
            <p:ph idx="1"/>
          </p:nvPr>
        </p:nvSpPr>
        <p:spPr/>
        <p:txBody>
          <a:bodyPr>
            <a:normAutofit fontScale="92500" lnSpcReduction="10000"/>
          </a:bodyPr>
          <a:lstStyle/>
          <a:p>
            <a:r>
              <a:rPr lang="en-US" altLang="zh-HK" dirty="0"/>
              <a:t>Collecting an adequate but not excessive amount of personal data by lawful and fair means;</a:t>
            </a:r>
          </a:p>
          <a:p>
            <a:endParaRPr lang="en-US" altLang="zh-HK" dirty="0"/>
          </a:p>
          <a:p>
            <a:r>
              <a:rPr lang="en-US" altLang="zh-HK" dirty="0"/>
              <a:t>Refraining from using personal data for any purpose that is not compatible with the original purpose of collection, unless express and voluntary consents of the data subjects have been obtained, or the personal data has been anonymized</a:t>
            </a:r>
          </a:p>
          <a:p>
            <a:endParaRPr lang="en-US" altLang="zh-HK" dirty="0"/>
          </a:p>
          <a:p>
            <a:r>
              <a:rPr lang="en-US" altLang="zh-HK" dirty="0"/>
              <a:t>Please refer to  https://www.pcpd.org.hk/english/resources_centre/publications/files/guidance_ethical_e.pdf</a:t>
            </a:r>
            <a:endParaRPr lang="zh-HK" altLang="en-US" dirty="0"/>
          </a:p>
          <a:p>
            <a:pPr marL="0" indent="0">
              <a:buNone/>
            </a:pPr>
            <a:endParaRPr lang="en-US" altLang="zh-HK" dirty="0"/>
          </a:p>
        </p:txBody>
      </p:sp>
      <p:sp>
        <p:nvSpPr>
          <p:cNvPr id="5" name="TextBox 4">
            <a:extLst>
              <a:ext uri="{FF2B5EF4-FFF2-40B4-BE49-F238E27FC236}">
                <a16:creationId xmlns:a16="http://schemas.microsoft.com/office/drawing/2014/main" id="{C36F4DD1-A209-0C8F-1B2A-580D1C214755}"/>
              </a:ext>
            </a:extLst>
          </p:cNvPr>
          <p:cNvSpPr txBox="1"/>
          <p:nvPr/>
        </p:nvSpPr>
        <p:spPr>
          <a:xfrm>
            <a:off x="283866" y="6311900"/>
            <a:ext cx="11069934" cy="369332"/>
          </a:xfrm>
          <a:prstGeom prst="rect">
            <a:avLst/>
          </a:prstGeom>
          <a:noFill/>
        </p:spPr>
        <p:txBody>
          <a:bodyPr wrap="square">
            <a:spAutoFit/>
          </a:bodyPr>
          <a:lstStyle/>
          <a:p>
            <a:r>
              <a:rPr lang="en-US" altLang="zh-HK" dirty="0"/>
              <a:t>https://www.pcpd.org.hk/english/resources_centre/publications/files/guidance_ethical_e.pdf</a:t>
            </a:r>
            <a:endParaRPr lang="zh-HK" altLang="en-US" dirty="0"/>
          </a:p>
        </p:txBody>
      </p:sp>
    </p:spTree>
    <p:extLst>
      <p:ext uri="{BB962C8B-B14F-4D97-AF65-F5344CB8AC3E}">
        <p14:creationId xmlns:p14="http://schemas.microsoft.com/office/powerpoint/2010/main" val="690529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68FA3-44C1-5107-6905-7662FA7B5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7C5008-BFD7-DDED-9C17-ACE1C5F10450}"/>
              </a:ext>
            </a:extLst>
          </p:cNvPr>
          <p:cNvSpPr>
            <a:spLocks noGrp="1"/>
          </p:cNvSpPr>
          <p:nvPr>
            <p:ph type="title"/>
          </p:nvPr>
        </p:nvSpPr>
        <p:spPr/>
        <p:txBody>
          <a:bodyPr/>
          <a:lstStyle/>
          <a:p>
            <a:r>
              <a:rPr lang="en-US" altLang="zh-HK" dirty="0"/>
              <a:t>PCPD : Data collection</a:t>
            </a:r>
            <a:endParaRPr lang="zh-HK" altLang="en-US" dirty="0"/>
          </a:p>
        </p:txBody>
      </p:sp>
      <p:sp>
        <p:nvSpPr>
          <p:cNvPr id="3" name="Content Placeholder 2">
            <a:extLst>
              <a:ext uri="{FF2B5EF4-FFF2-40B4-BE49-F238E27FC236}">
                <a16:creationId xmlns:a16="http://schemas.microsoft.com/office/drawing/2014/main" id="{AD4DE133-AA09-C9C5-B55E-EFB86FFF6AE1}"/>
              </a:ext>
            </a:extLst>
          </p:cNvPr>
          <p:cNvSpPr>
            <a:spLocks noGrp="1"/>
          </p:cNvSpPr>
          <p:nvPr>
            <p:ph idx="1"/>
          </p:nvPr>
        </p:nvSpPr>
        <p:spPr/>
        <p:txBody>
          <a:bodyPr>
            <a:normAutofit fontScale="92500" lnSpcReduction="10000"/>
          </a:bodyPr>
          <a:lstStyle/>
          <a:p>
            <a:r>
              <a:rPr lang="en-US" altLang="zh-HK" dirty="0"/>
              <a:t>Taking all practicable steps to ensure the accuracy of personal data before use</a:t>
            </a:r>
          </a:p>
          <a:p>
            <a:endParaRPr lang="en-US" altLang="zh-HK" dirty="0"/>
          </a:p>
          <a:p>
            <a:r>
              <a:rPr lang="en-US" altLang="zh-HK" dirty="0"/>
              <a:t>Taking all practicable steps to ensure the security of personal data</a:t>
            </a:r>
          </a:p>
          <a:p>
            <a:pPr marL="0" indent="0">
              <a:buNone/>
            </a:pPr>
            <a:endParaRPr lang="en-US" altLang="zh-HK" dirty="0"/>
          </a:p>
          <a:p>
            <a:r>
              <a:rPr lang="en-US" altLang="zh-HK" dirty="0"/>
              <a:t>Erasing or </a:t>
            </a:r>
            <a:r>
              <a:rPr lang="en-US" altLang="zh-HK" dirty="0" err="1"/>
              <a:t>anonymising</a:t>
            </a:r>
            <a:r>
              <a:rPr lang="en-US" altLang="zh-HK" dirty="0"/>
              <a:t> personal data when the original purpose of collection has been achieved</a:t>
            </a:r>
          </a:p>
          <a:p>
            <a:endParaRPr lang="en-US" altLang="zh-HK" dirty="0"/>
          </a:p>
          <a:p>
            <a:r>
              <a:rPr lang="en-US" altLang="zh-HK" dirty="0"/>
              <a:t>Please refer to  https://www.pcpd.org.hk/english/resources_centre/publications/files/guidance_ethical_e.pdf</a:t>
            </a:r>
            <a:endParaRPr lang="zh-HK" altLang="en-US" dirty="0"/>
          </a:p>
          <a:p>
            <a:endParaRPr lang="zh-HK" altLang="en-US" dirty="0"/>
          </a:p>
        </p:txBody>
      </p:sp>
      <p:sp>
        <p:nvSpPr>
          <p:cNvPr id="5" name="TextBox 4">
            <a:extLst>
              <a:ext uri="{FF2B5EF4-FFF2-40B4-BE49-F238E27FC236}">
                <a16:creationId xmlns:a16="http://schemas.microsoft.com/office/drawing/2014/main" id="{D7B57C6B-192F-1C8D-9D4B-ED644F071C25}"/>
              </a:ext>
            </a:extLst>
          </p:cNvPr>
          <p:cNvSpPr txBox="1"/>
          <p:nvPr/>
        </p:nvSpPr>
        <p:spPr>
          <a:xfrm>
            <a:off x="283866" y="6311900"/>
            <a:ext cx="11069934" cy="369332"/>
          </a:xfrm>
          <a:prstGeom prst="rect">
            <a:avLst/>
          </a:prstGeom>
          <a:noFill/>
        </p:spPr>
        <p:txBody>
          <a:bodyPr wrap="square">
            <a:spAutoFit/>
          </a:bodyPr>
          <a:lstStyle/>
          <a:p>
            <a:r>
              <a:rPr lang="en-US" altLang="zh-HK" dirty="0"/>
              <a:t>https://www.pcpd.org.hk/english/resources_centre/publications/files/guidance_ethical_e.pdf</a:t>
            </a:r>
            <a:endParaRPr lang="zh-HK" altLang="en-US" dirty="0"/>
          </a:p>
        </p:txBody>
      </p:sp>
    </p:spTree>
    <p:extLst>
      <p:ext uri="{BB962C8B-B14F-4D97-AF65-F5344CB8AC3E}">
        <p14:creationId xmlns:p14="http://schemas.microsoft.com/office/powerpoint/2010/main" val="2416948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Padlock on computer motherboard">
            <a:extLst>
              <a:ext uri="{FF2B5EF4-FFF2-40B4-BE49-F238E27FC236}">
                <a16:creationId xmlns:a16="http://schemas.microsoft.com/office/drawing/2014/main" id="{61D0D26D-3144-63A5-753F-4F67A6D88552}"/>
              </a:ext>
            </a:extLst>
          </p:cNvPr>
          <p:cNvPicPr>
            <a:picLocks noChangeAspect="1"/>
          </p:cNvPicPr>
          <p:nvPr/>
        </p:nvPicPr>
        <p:blipFill>
          <a:blip r:embed="rId2">
            <a:alphaModFix amt="60000"/>
          </a:blip>
          <a:srcRect t="15730"/>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2F948552-9345-9730-A226-CB9BD638AD9E}"/>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altLang="zh-HK" sz="5200">
                <a:solidFill>
                  <a:srgbClr val="FFFFFF"/>
                </a:solidFill>
              </a:rPr>
              <a:t>Data protection</a:t>
            </a:r>
          </a:p>
        </p:txBody>
      </p:sp>
    </p:spTree>
    <p:extLst>
      <p:ext uri="{BB962C8B-B14F-4D97-AF65-F5344CB8AC3E}">
        <p14:creationId xmlns:p14="http://schemas.microsoft.com/office/powerpoint/2010/main" val="2474261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66CF1-9F44-F8D1-BEC0-FF444C7D84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917967-CA4A-E741-7C1C-67C017C044D1}"/>
              </a:ext>
            </a:extLst>
          </p:cNvPr>
          <p:cNvSpPr>
            <a:spLocks noGrp="1"/>
          </p:cNvSpPr>
          <p:nvPr>
            <p:ph type="title"/>
          </p:nvPr>
        </p:nvSpPr>
        <p:spPr/>
        <p:txBody>
          <a:bodyPr>
            <a:normAutofit/>
          </a:bodyPr>
          <a:lstStyle/>
          <a:p>
            <a:r>
              <a:rPr lang="en-US" altLang="zh-HK" dirty="0"/>
              <a:t>PCPD – AI: Model Personal Data Protection Framework</a:t>
            </a:r>
            <a:endParaRPr lang="zh-HK" altLang="en-US" dirty="0"/>
          </a:p>
        </p:txBody>
      </p:sp>
      <p:sp>
        <p:nvSpPr>
          <p:cNvPr id="3" name="Content Placeholder 2">
            <a:extLst>
              <a:ext uri="{FF2B5EF4-FFF2-40B4-BE49-F238E27FC236}">
                <a16:creationId xmlns:a16="http://schemas.microsoft.com/office/drawing/2014/main" id="{1A432100-F743-1D1A-4F50-2280D15C7B6F}"/>
              </a:ext>
            </a:extLst>
          </p:cNvPr>
          <p:cNvSpPr>
            <a:spLocks noGrp="1"/>
          </p:cNvSpPr>
          <p:nvPr>
            <p:ph idx="1"/>
          </p:nvPr>
        </p:nvSpPr>
        <p:spPr/>
        <p:txBody>
          <a:bodyPr/>
          <a:lstStyle/>
          <a:p>
            <a:endParaRPr lang="zh-HK" altLang="en-US"/>
          </a:p>
        </p:txBody>
      </p:sp>
      <p:pic>
        <p:nvPicPr>
          <p:cNvPr id="5" name="Picture 4">
            <a:extLst>
              <a:ext uri="{FF2B5EF4-FFF2-40B4-BE49-F238E27FC236}">
                <a16:creationId xmlns:a16="http://schemas.microsoft.com/office/drawing/2014/main" id="{4F305A50-AEAF-DB9C-FC2E-062700ECB683}"/>
              </a:ext>
            </a:extLst>
          </p:cNvPr>
          <p:cNvPicPr>
            <a:picLocks noChangeAspect="1"/>
          </p:cNvPicPr>
          <p:nvPr/>
        </p:nvPicPr>
        <p:blipFill>
          <a:blip r:embed="rId2"/>
          <a:stretch>
            <a:fillRect/>
          </a:stretch>
        </p:blipFill>
        <p:spPr>
          <a:xfrm>
            <a:off x="2703975" y="2095251"/>
            <a:ext cx="7125694" cy="4315427"/>
          </a:xfrm>
          <a:prstGeom prst="rect">
            <a:avLst/>
          </a:prstGeom>
        </p:spPr>
      </p:pic>
    </p:spTree>
    <p:extLst>
      <p:ext uri="{BB962C8B-B14F-4D97-AF65-F5344CB8AC3E}">
        <p14:creationId xmlns:p14="http://schemas.microsoft.com/office/powerpoint/2010/main" val="3200026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61224-6CD1-FEF0-FF2F-6397E34EB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40E9AB-67F2-456B-D7ED-59FE00FB1009}"/>
              </a:ext>
            </a:extLst>
          </p:cNvPr>
          <p:cNvSpPr>
            <a:spLocks noGrp="1"/>
          </p:cNvSpPr>
          <p:nvPr>
            <p:ph type="title"/>
          </p:nvPr>
        </p:nvSpPr>
        <p:spPr/>
        <p:txBody>
          <a:bodyPr>
            <a:normAutofit/>
          </a:bodyPr>
          <a:lstStyle/>
          <a:p>
            <a:r>
              <a:rPr lang="en-US" altLang="zh-HK" dirty="0"/>
              <a:t>PCPD – AI: Model Personal Data Protection Framework</a:t>
            </a:r>
            <a:endParaRPr lang="zh-HK" altLang="en-US" dirty="0"/>
          </a:p>
        </p:txBody>
      </p:sp>
      <p:sp>
        <p:nvSpPr>
          <p:cNvPr id="3" name="Content Placeholder 2">
            <a:extLst>
              <a:ext uri="{FF2B5EF4-FFF2-40B4-BE49-F238E27FC236}">
                <a16:creationId xmlns:a16="http://schemas.microsoft.com/office/drawing/2014/main" id="{FCA9FAAA-6E1D-9E74-A1A3-EE556C75F586}"/>
              </a:ext>
            </a:extLst>
          </p:cNvPr>
          <p:cNvSpPr>
            <a:spLocks noGrp="1"/>
          </p:cNvSpPr>
          <p:nvPr>
            <p:ph idx="1"/>
          </p:nvPr>
        </p:nvSpPr>
        <p:spPr/>
        <p:txBody>
          <a:bodyPr/>
          <a:lstStyle/>
          <a:p>
            <a:endParaRPr lang="zh-HK" altLang="en-US"/>
          </a:p>
        </p:txBody>
      </p:sp>
      <p:pic>
        <p:nvPicPr>
          <p:cNvPr id="6" name="Picture 5">
            <a:extLst>
              <a:ext uri="{FF2B5EF4-FFF2-40B4-BE49-F238E27FC236}">
                <a16:creationId xmlns:a16="http://schemas.microsoft.com/office/drawing/2014/main" id="{DD974B43-4EE6-CE56-E982-4D5B9A416FBA}"/>
              </a:ext>
            </a:extLst>
          </p:cNvPr>
          <p:cNvPicPr>
            <a:picLocks noChangeAspect="1"/>
          </p:cNvPicPr>
          <p:nvPr/>
        </p:nvPicPr>
        <p:blipFill>
          <a:blip r:embed="rId2"/>
          <a:stretch>
            <a:fillRect/>
          </a:stretch>
        </p:blipFill>
        <p:spPr>
          <a:xfrm>
            <a:off x="1980054" y="1825625"/>
            <a:ext cx="8231891" cy="4664738"/>
          </a:xfrm>
          <a:prstGeom prst="rect">
            <a:avLst/>
          </a:prstGeom>
        </p:spPr>
      </p:pic>
    </p:spTree>
    <p:extLst>
      <p:ext uri="{BB962C8B-B14F-4D97-AF65-F5344CB8AC3E}">
        <p14:creationId xmlns:p14="http://schemas.microsoft.com/office/powerpoint/2010/main" val="2529814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0E0D-C12F-2B27-80E9-49B4A9E94C7B}"/>
              </a:ext>
            </a:extLst>
          </p:cNvPr>
          <p:cNvSpPr>
            <a:spLocks noGrp="1"/>
          </p:cNvSpPr>
          <p:nvPr>
            <p:ph type="title"/>
          </p:nvPr>
        </p:nvSpPr>
        <p:spPr/>
        <p:txBody>
          <a:bodyPr/>
          <a:lstStyle/>
          <a:p>
            <a:r>
              <a:rPr lang="en-US" altLang="zh-HK" dirty="0"/>
              <a:t>PCPD – AI: Model Personal Data Protection Framework</a:t>
            </a:r>
            <a:endParaRPr lang="zh-HK" altLang="en-US" dirty="0"/>
          </a:p>
        </p:txBody>
      </p:sp>
      <p:sp>
        <p:nvSpPr>
          <p:cNvPr id="3" name="Content Placeholder 2">
            <a:extLst>
              <a:ext uri="{FF2B5EF4-FFF2-40B4-BE49-F238E27FC236}">
                <a16:creationId xmlns:a16="http://schemas.microsoft.com/office/drawing/2014/main" id="{9C5E131A-3272-EB9C-DEF7-4A2249C735BA}"/>
              </a:ext>
            </a:extLst>
          </p:cNvPr>
          <p:cNvSpPr>
            <a:spLocks noGrp="1"/>
          </p:cNvSpPr>
          <p:nvPr>
            <p:ph idx="1"/>
          </p:nvPr>
        </p:nvSpPr>
        <p:spPr/>
        <p:txBody>
          <a:bodyPr/>
          <a:lstStyle/>
          <a:p>
            <a:r>
              <a:rPr lang="en-US" altLang="zh-HK" dirty="0"/>
              <a:t>In general, </a:t>
            </a:r>
            <a:r>
              <a:rPr lang="en-US" altLang="zh-HK" dirty="0" err="1"/>
              <a:t>organisations</a:t>
            </a:r>
            <a:r>
              <a:rPr lang="en-US" altLang="zh-HK" dirty="0"/>
              <a:t> sourcing third-party AI solutions should adopt a risk-based approach to procuring, implementing and using AI systems, as part of a broader, holistic approach to AI governance in their </a:t>
            </a:r>
            <a:r>
              <a:rPr lang="en-US" altLang="zh-HK" dirty="0" err="1"/>
              <a:t>organisations</a:t>
            </a:r>
            <a:endParaRPr lang="zh-HK" altLang="en-US" dirty="0"/>
          </a:p>
        </p:txBody>
      </p:sp>
      <p:pic>
        <p:nvPicPr>
          <p:cNvPr id="5" name="Picture 4">
            <a:extLst>
              <a:ext uri="{FF2B5EF4-FFF2-40B4-BE49-F238E27FC236}">
                <a16:creationId xmlns:a16="http://schemas.microsoft.com/office/drawing/2014/main" id="{42615552-636F-5F62-AA05-2AB38DC5A5FF}"/>
              </a:ext>
            </a:extLst>
          </p:cNvPr>
          <p:cNvPicPr>
            <a:picLocks noChangeAspect="1"/>
          </p:cNvPicPr>
          <p:nvPr/>
        </p:nvPicPr>
        <p:blipFill>
          <a:blip r:embed="rId2"/>
          <a:stretch>
            <a:fillRect/>
          </a:stretch>
        </p:blipFill>
        <p:spPr>
          <a:xfrm>
            <a:off x="2671480" y="3854082"/>
            <a:ext cx="6306430" cy="2638793"/>
          </a:xfrm>
          <a:prstGeom prst="rect">
            <a:avLst/>
          </a:prstGeom>
        </p:spPr>
      </p:pic>
    </p:spTree>
    <p:extLst>
      <p:ext uri="{BB962C8B-B14F-4D97-AF65-F5344CB8AC3E}">
        <p14:creationId xmlns:p14="http://schemas.microsoft.com/office/powerpoint/2010/main" val="964188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CDDB7-C3F9-4CC1-5B3D-BCED156355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0FF42-3940-31A4-41B1-17B2D6D0536E}"/>
              </a:ext>
            </a:extLst>
          </p:cNvPr>
          <p:cNvSpPr>
            <a:spLocks noGrp="1"/>
          </p:cNvSpPr>
          <p:nvPr>
            <p:ph type="title"/>
          </p:nvPr>
        </p:nvSpPr>
        <p:spPr/>
        <p:txBody>
          <a:bodyPr/>
          <a:lstStyle/>
          <a:p>
            <a:r>
              <a:rPr lang="en-US" altLang="zh-HK" dirty="0"/>
              <a:t>PCPD – AI: Model Personal Data Protection Framework</a:t>
            </a:r>
            <a:endParaRPr lang="zh-HK" altLang="en-US" dirty="0"/>
          </a:p>
        </p:txBody>
      </p:sp>
      <p:sp>
        <p:nvSpPr>
          <p:cNvPr id="3" name="Content Placeholder 2">
            <a:extLst>
              <a:ext uri="{FF2B5EF4-FFF2-40B4-BE49-F238E27FC236}">
                <a16:creationId xmlns:a16="http://schemas.microsoft.com/office/drawing/2014/main" id="{DE7093A3-90E8-393B-F497-AD81CB9BA746}"/>
              </a:ext>
            </a:extLst>
          </p:cNvPr>
          <p:cNvSpPr>
            <a:spLocks noGrp="1"/>
          </p:cNvSpPr>
          <p:nvPr>
            <p:ph idx="1"/>
          </p:nvPr>
        </p:nvSpPr>
        <p:spPr/>
        <p:txBody>
          <a:bodyPr/>
          <a:lstStyle/>
          <a:p>
            <a:r>
              <a:rPr lang="en-US" altLang="zh-HK" dirty="0"/>
              <a:t>Process of Procurement and Implementation of AI Models</a:t>
            </a:r>
            <a:endParaRPr lang="zh-HK" altLang="en-US" dirty="0"/>
          </a:p>
        </p:txBody>
      </p:sp>
      <p:pic>
        <p:nvPicPr>
          <p:cNvPr id="6" name="Picture 5">
            <a:extLst>
              <a:ext uri="{FF2B5EF4-FFF2-40B4-BE49-F238E27FC236}">
                <a16:creationId xmlns:a16="http://schemas.microsoft.com/office/drawing/2014/main" id="{06084BE0-7E9B-FE82-BE50-0B157EEFEF90}"/>
              </a:ext>
            </a:extLst>
          </p:cNvPr>
          <p:cNvPicPr>
            <a:picLocks noChangeAspect="1"/>
          </p:cNvPicPr>
          <p:nvPr/>
        </p:nvPicPr>
        <p:blipFill>
          <a:blip r:embed="rId2"/>
          <a:stretch>
            <a:fillRect/>
          </a:stretch>
        </p:blipFill>
        <p:spPr>
          <a:xfrm>
            <a:off x="2517194" y="2449546"/>
            <a:ext cx="6735580" cy="4209738"/>
          </a:xfrm>
          <a:prstGeom prst="rect">
            <a:avLst/>
          </a:prstGeom>
        </p:spPr>
      </p:pic>
    </p:spTree>
    <p:extLst>
      <p:ext uri="{BB962C8B-B14F-4D97-AF65-F5344CB8AC3E}">
        <p14:creationId xmlns:p14="http://schemas.microsoft.com/office/powerpoint/2010/main" val="4167311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C06EA-1C55-A9D7-7592-FC5DF1662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72AA4-CEDA-32E5-39F2-A06E78C5F872}"/>
              </a:ext>
            </a:extLst>
          </p:cNvPr>
          <p:cNvSpPr>
            <a:spLocks noGrp="1"/>
          </p:cNvSpPr>
          <p:nvPr>
            <p:ph type="title"/>
          </p:nvPr>
        </p:nvSpPr>
        <p:spPr/>
        <p:txBody>
          <a:bodyPr/>
          <a:lstStyle/>
          <a:p>
            <a:r>
              <a:rPr lang="en-US" altLang="zh-HK" dirty="0"/>
              <a:t>PCPD – AI: Model Personal Data Protection Framework</a:t>
            </a:r>
            <a:endParaRPr lang="zh-HK" altLang="en-US" dirty="0"/>
          </a:p>
        </p:txBody>
      </p:sp>
      <p:sp>
        <p:nvSpPr>
          <p:cNvPr id="3" name="Content Placeholder 2">
            <a:extLst>
              <a:ext uri="{FF2B5EF4-FFF2-40B4-BE49-F238E27FC236}">
                <a16:creationId xmlns:a16="http://schemas.microsoft.com/office/drawing/2014/main" id="{8BC7ED1E-D4E2-BD71-E30F-68670FBDF9FE}"/>
              </a:ext>
            </a:extLst>
          </p:cNvPr>
          <p:cNvSpPr>
            <a:spLocks noGrp="1"/>
          </p:cNvSpPr>
          <p:nvPr>
            <p:ph idx="1"/>
          </p:nvPr>
        </p:nvSpPr>
        <p:spPr/>
        <p:txBody>
          <a:bodyPr/>
          <a:lstStyle/>
          <a:p>
            <a:r>
              <a:rPr lang="en-US" altLang="zh-HK" dirty="0"/>
              <a:t>Governance Considerations for Procuring AI Solutions</a:t>
            </a:r>
            <a:endParaRPr lang="zh-HK" altLang="en-US" dirty="0"/>
          </a:p>
        </p:txBody>
      </p:sp>
      <p:pic>
        <p:nvPicPr>
          <p:cNvPr id="5" name="Picture 4">
            <a:extLst>
              <a:ext uri="{FF2B5EF4-FFF2-40B4-BE49-F238E27FC236}">
                <a16:creationId xmlns:a16="http://schemas.microsoft.com/office/drawing/2014/main" id="{6C8ED7E1-6FA7-0C82-8071-5551C0433788}"/>
              </a:ext>
            </a:extLst>
          </p:cNvPr>
          <p:cNvPicPr>
            <a:picLocks noChangeAspect="1"/>
          </p:cNvPicPr>
          <p:nvPr/>
        </p:nvPicPr>
        <p:blipFill>
          <a:blip r:embed="rId2"/>
          <a:stretch>
            <a:fillRect/>
          </a:stretch>
        </p:blipFill>
        <p:spPr>
          <a:xfrm>
            <a:off x="2825466" y="2577554"/>
            <a:ext cx="6058746" cy="3915321"/>
          </a:xfrm>
          <a:prstGeom prst="rect">
            <a:avLst/>
          </a:prstGeom>
        </p:spPr>
      </p:pic>
    </p:spTree>
    <p:extLst>
      <p:ext uri="{BB962C8B-B14F-4D97-AF65-F5344CB8AC3E}">
        <p14:creationId xmlns:p14="http://schemas.microsoft.com/office/powerpoint/2010/main" val="4200608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AFCF1-0EFB-BFDF-DEEA-9899B9912491}"/>
              </a:ext>
            </a:extLst>
          </p:cNvPr>
          <p:cNvSpPr>
            <a:spLocks noGrp="1"/>
          </p:cNvSpPr>
          <p:nvPr>
            <p:ph type="title"/>
          </p:nvPr>
        </p:nvSpPr>
        <p:spPr/>
        <p:txBody>
          <a:bodyPr/>
          <a:lstStyle/>
          <a:p>
            <a:r>
              <a:rPr lang="en-US" altLang="zh-HK" dirty="0"/>
              <a:t>Overview</a:t>
            </a:r>
            <a:endParaRPr lang="zh-HK" altLang="en-US" dirty="0"/>
          </a:p>
        </p:txBody>
      </p:sp>
      <p:sp>
        <p:nvSpPr>
          <p:cNvPr id="3" name="Content Placeholder 2">
            <a:extLst>
              <a:ext uri="{FF2B5EF4-FFF2-40B4-BE49-F238E27FC236}">
                <a16:creationId xmlns:a16="http://schemas.microsoft.com/office/drawing/2014/main" id="{8462ED34-8C35-E5E3-1211-9551C6B4D574}"/>
              </a:ext>
            </a:extLst>
          </p:cNvPr>
          <p:cNvSpPr>
            <a:spLocks noGrp="1"/>
          </p:cNvSpPr>
          <p:nvPr>
            <p:ph idx="1"/>
          </p:nvPr>
        </p:nvSpPr>
        <p:spPr/>
        <p:txBody>
          <a:bodyPr>
            <a:normAutofit/>
          </a:bodyPr>
          <a:lstStyle/>
          <a:p>
            <a:r>
              <a:rPr lang="en-US" altLang="zh-HK" dirty="0"/>
              <a:t>AI ethics and regulation materials published by : </a:t>
            </a:r>
          </a:p>
          <a:p>
            <a:pPr lvl="1"/>
            <a:endParaRPr lang="en-US" altLang="zh-HK" dirty="0"/>
          </a:p>
          <a:p>
            <a:pPr lvl="1"/>
            <a:r>
              <a:rPr lang="en-US" altLang="zh-HK" dirty="0"/>
              <a:t>Office Of the Privacy Commissioner for Personal Data (PCPD)</a:t>
            </a:r>
          </a:p>
          <a:p>
            <a:pPr lvl="2"/>
            <a:r>
              <a:rPr lang="en-US" altLang="zh-HK" dirty="0"/>
              <a:t>AI Security</a:t>
            </a:r>
          </a:p>
          <a:p>
            <a:pPr lvl="1"/>
            <a:endParaRPr lang="en-US" altLang="zh-HK" dirty="0"/>
          </a:p>
          <a:p>
            <a:pPr lvl="1"/>
            <a:endParaRPr lang="en-US" altLang="zh-HK" dirty="0"/>
          </a:p>
          <a:p>
            <a:pPr lvl="1"/>
            <a:r>
              <a:rPr lang="en-US" altLang="zh-HK" dirty="0"/>
              <a:t>Digital Policy Office</a:t>
            </a:r>
          </a:p>
          <a:p>
            <a:pPr lvl="2"/>
            <a:r>
              <a:rPr lang="en-US" altLang="zh-HK" dirty="0"/>
              <a:t>Data privacy and generative AI guidelines</a:t>
            </a:r>
          </a:p>
          <a:p>
            <a:pPr lvl="1"/>
            <a:endParaRPr lang="en-US" altLang="zh-HK" dirty="0"/>
          </a:p>
          <a:p>
            <a:pPr lvl="1"/>
            <a:endParaRPr lang="en-US" altLang="zh-HK" dirty="0"/>
          </a:p>
          <a:p>
            <a:pPr lvl="1"/>
            <a:endParaRPr lang="en-US" altLang="zh-HK" dirty="0"/>
          </a:p>
          <a:p>
            <a:pPr lvl="1"/>
            <a:endParaRPr lang="zh-HK" altLang="en-US" dirty="0"/>
          </a:p>
        </p:txBody>
      </p:sp>
    </p:spTree>
    <p:extLst>
      <p:ext uri="{BB962C8B-B14F-4D97-AF65-F5344CB8AC3E}">
        <p14:creationId xmlns:p14="http://schemas.microsoft.com/office/powerpoint/2010/main" val="79358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8300-C47A-B825-934E-A3DBB68358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BE473-1957-764D-46C0-9A5421276225}"/>
              </a:ext>
            </a:extLst>
          </p:cNvPr>
          <p:cNvSpPr>
            <a:spLocks noGrp="1"/>
          </p:cNvSpPr>
          <p:nvPr>
            <p:ph type="title"/>
          </p:nvPr>
        </p:nvSpPr>
        <p:spPr/>
        <p:txBody>
          <a:bodyPr/>
          <a:lstStyle/>
          <a:p>
            <a:r>
              <a:rPr lang="en-US" altLang="zh-HK" dirty="0"/>
              <a:t>PCPD – AI: Model Personal Data Protection Framework</a:t>
            </a:r>
            <a:endParaRPr lang="zh-HK" altLang="en-US" dirty="0"/>
          </a:p>
        </p:txBody>
      </p:sp>
      <p:sp>
        <p:nvSpPr>
          <p:cNvPr id="3" name="Content Placeholder 2">
            <a:extLst>
              <a:ext uri="{FF2B5EF4-FFF2-40B4-BE49-F238E27FC236}">
                <a16:creationId xmlns:a16="http://schemas.microsoft.com/office/drawing/2014/main" id="{ED6F553F-C2A0-2152-F3CC-374165836788}"/>
              </a:ext>
            </a:extLst>
          </p:cNvPr>
          <p:cNvSpPr>
            <a:spLocks noGrp="1"/>
          </p:cNvSpPr>
          <p:nvPr>
            <p:ph idx="1"/>
          </p:nvPr>
        </p:nvSpPr>
        <p:spPr/>
        <p:txBody>
          <a:bodyPr/>
          <a:lstStyle/>
          <a:p>
            <a:r>
              <a:rPr lang="en-US" altLang="zh-HK" dirty="0"/>
              <a:t>Key Data (Including Personal Data) Protection Compliance Considerations (Non-exhaustive) </a:t>
            </a:r>
            <a:endParaRPr lang="zh-HK" altLang="en-US" dirty="0"/>
          </a:p>
        </p:txBody>
      </p:sp>
      <p:pic>
        <p:nvPicPr>
          <p:cNvPr id="6" name="Picture 5">
            <a:extLst>
              <a:ext uri="{FF2B5EF4-FFF2-40B4-BE49-F238E27FC236}">
                <a16:creationId xmlns:a16="http://schemas.microsoft.com/office/drawing/2014/main" id="{FE2C3FC2-1F52-2F44-1746-C83D97F0B220}"/>
              </a:ext>
            </a:extLst>
          </p:cNvPr>
          <p:cNvPicPr>
            <a:picLocks noChangeAspect="1"/>
          </p:cNvPicPr>
          <p:nvPr/>
        </p:nvPicPr>
        <p:blipFill>
          <a:blip r:embed="rId2"/>
          <a:stretch>
            <a:fillRect/>
          </a:stretch>
        </p:blipFill>
        <p:spPr>
          <a:xfrm>
            <a:off x="2452681" y="3048750"/>
            <a:ext cx="7286638" cy="2909924"/>
          </a:xfrm>
          <a:prstGeom prst="rect">
            <a:avLst/>
          </a:prstGeom>
        </p:spPr>
      </p:pic>
    </p:spTree>
    <p:extLst>
      <p:ext uri="{BB962C8B-B14F-4D97-AF65-F5344CB8AC3E}">
        <p14:creationId xmlns:p14="http://schemas.microsoft.com/office/powerpoint/2010/main" val="2702609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8E9A1-837A-6A58-B42C-88D287CE0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8C35B-8CA3-84D3-9034-F5610B74C395}"/>
              </a:ext>
            </a:extLst>
          </p:cNvPr>
          <p:cNvSpPr>
            <a:spLocks noGrp="1"/>
          </p:cNvSpPr>
          <p:nvPr>
            <p:ph type="title"/>
          </p:nvPr>
        </p:nvSpPr>
        <p:spPr/>
        <p:txBody>
          <a:bodyPr/>
          <a:lstStyle/>
          <a:p>
            <a:r>
              <a:rPr lang="en-US" altLang="zh-HK" dirty="0"/>
              <a:t>PCPD – AI: Model Personal Data Protection Framework</a:t>
            </a:r>
            <a:endParaRPr lang="zh-HK" altLang="en-US" dirty="0"/>
          </a:p>
        </p:txBody>
      </p:sp>
      <p:sp>
        <p:nvSpPr>
          <p:cNvPr id="3" name="Content Placeholder 2">
            <a:extLst>
              <a:ext uri="{FF2B5EF4-FFF2-40B4-BE49-F238E27FC236}">
                <a16:creationId xmlns:a16="http://schemas.microsoft.com/office/drawing/2014/main" id="{38F714FD-6230-57D5-712C-D01EEEA2439E}"/>
              </a:ext>
            </a:extLst>
          </p:cNvPr>
          <p:cNvSpPr>
            <a:spLocks noGrp="1"/>
          </p:cNvSpPr>
          <p:nvPr>
            <p:ph idx="1"/>
          </p:nvPr>
        </p:nvSpPr>
        <p:spPr/>
        <p:txBody>
          <a:bodyPr/>
          <a:lstStyle/>
          <a:p>
            <a:r>
              <a:rPr lang="en-US" altLang="zh-HK" dirty="0"/>
              <a:t>Key Data (Including Personal Data) Protection Compliance Considerations (Non-exhaustive) </a:t>
            </a:r>
            <a:endParaRPr lang="zh-HK" altLang="en-US" dirty="0"/>
          </a:p>
        </p:txBody>
      </p:sp>
      <p:pic>
        <p:nvPicPr>
          <p:cNvPr id="5" name="Picture 4">
            <a:extLst>
              <a:ext uri="{FF2B5EF4-FFF2-40B4-BE49-F238E27FC236}">
                <a16:creationId xmlns:a16="http://schemas.microsoft.com/office/drawing/2014/main" id="{287645D0-1040-322D-6E88-C375E5E6E1E9}"/>
              </a:ext>
            </a:extLst>
          </p:cNvPr>
          <p:cNvPicPr>
            <a:picLocks noChangeAspect="1"/>
          </p:cNvPicPr>
          <p:nvPr/>
        </p:nvPicPr>
        <p:blipFill>
          <a:blip r:embed="rId2"/>
          <a:stretch>
            <a:fillRect/>
          </a:stretch>
        </p:blipFill>
        <p:spPr>
          <a:xfrm>
            <a:off x="2014384" y="2819172"/>
            <a:ext cx="8163232" cy="3492728"/>
          </a:xfrm>
          <a:prstGeom prst="rect">
            <a:avLst/>
          </a:prstGeom>
        </p:spPr>
      </p:pic>
    </p:spTree>
    <p:extLst>
      <p:ext uri="{BB962C8B-B14F-4D97-AF65-F5344CB8AC3E}">
        <p14:creationId xmlns:p14="http://schemas.microsoft.com/office/powerpoint/2010/main" val="367451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05151-8EF2-9816-1AB1-F241D900D9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CB7912-6957-3F49-6F41-CA6A5B06DED7}"/>
              </a:ext>
            </a:extLst>
          </p:cNvPr>
          <p:cNvSpPr>
            <a:spLocks noGrp="1"/>
          </p:cNvSpPr>
          <p:nvPr>
            <p:ph type="title"/>
          </p:nvPr>
        </p:nvSpPr>
        <p:spPr/>
        <p:txBody>
          <a:bodyPr/>
          <a:lstStyle/>
          <a:p>
            <a:r>
              <a:rPr lang="en-US" altLang="zh-HK" dirty="0"/>
              <a:t>PCPD – AI: Model Personal Data Protection Framework</a:t>
            </a:r>
            <a:endParaRPr lang="zh-HK" altLang="en-US" dirty="0"/>
          </a:p>
        </p:txBody>
      </p:sp>
      <p:sp>
        <p:nvSpPr>
          <p:cNvPr id="3" name="Content Placeholder 2">
            <a:extLst>
              <a:ext uri="{FF2B5EF4-FFF2-40B4-BE49-F238E27FC236}">
                <a16:creationId xmlns:a16="http://schemas.microsoft.com/office/drawing/2014/main" id="{7815E3BA-90AC-F3A4-3DB1-D188EAC4FDDD}"/>
              </a:ext>
            </a:extLst>
          </p:cNvPr>
          <p:cNvSpPr>
            <a:spLocks noGrp="1"/>
          </p:cNvSpPr>
          <p:nvPr>
            <p:ph idx="1"/>
          </p:nvPr>
        </p:nvSpPr>
        <p:spPr/>
        <p:txBody>
          <a:bodyPr/>
          <a:lstStyle/>
          <a:p>
            <a:r>
              <a:rPr lang="en-US" altLang="zh-HK" dirty="0"/>
              <a:t>Key Data (Including Personal Data) Protection Compliance Considerations (Non-exhaustive) </a:t>
            </a:r>
            <a:endParaRPr lang="zh-HK" altLang="en-US" dirty="0"/>
          </a:p>
        </p:txBody>
      </p:sp>
      <p:pic>
        <p:nvPicPr>
          <p:cNvPr id="6" name="Picture 5">
            <a:extLst>
              <a:ext uri="{FF2B5EF4-FFF2-40B4-BE49-F238E27FC236}">
                <a16:creationId xmlns:a16="http://schemas.microsoft.com/office/drawing/2014/main" id="{A2ACFCC7-CEC2-A96E-74CA-B8DAB442E2B0}"/>
              </a:ext>
            </a:extLst>
          </p:cNvPr>
          <p:cNvPicPr>
            <a:picLocks noChangeAspect="1"/>
          </p:cNvPicPr>
          <p:nvPr/>
        </p:nvPicPr>
        <p:blipFill>
          <a:blip r:embed="rId2"/>
          <a:stretch>
            <a:fillRect/>
          </a:stretch>
        </p:blipFill>
        <p:spPr>
          <a:xfrm>
            <a:off x="2527335" y="2689697"/>
            <a:ext cx="7137330" cy="4004146"/>
          </a:xfrm>
          <a:prstGeom prst="rect">
            <a:avLst/>
          </a:prstGeom>
        </p:spPr>
      </p:pic>
    </p:spTree>
    <p:extLst>
      <p:ext uri="{BB962C8B-B14F-4D97-AF65-F5344CB8AC3E}">
        <p14:creationId xmlns:p14="http://schemas.microsoft.com/office/powerpoint/2010/main" val="350960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B0C43-3EF4-4167-73E2-78EC047F3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5E72D-F2BE-C671-8AED-0B2AEC60AC50}"/>
              </a:ext>
            </a:extLst>
          </p:cNvPr>
          <p:cNvSpPr>
            <a:spLocks noGrp="1"/>
          </p:cNvSpPr>
          <p:nvPr>
            <p:ph type="title"/>
          </p:nvPr>
        </p:nvSpPr>
        <p:spPr/>
        <p:txBody>
          <a:bodyPr/>
          <a:lstStyle/>
          <a:p>
            <a:r>
              <a:rPr lang="en-US" altLang="zh-HK" dirty="0"/>
              <a:t>PCPD – AI: Model Personal Data Protection Framework</a:t>
            </a:r>
            <a:endParaRPr lang="zh-HK" altLang="en-US" dirty="0"/>
          </a:p>
        </p:txBody>
      </p:sp>
      <p:sp>
        <p:nvSpPr>
          <p:cNvPr id="3" name="Content Placeholder 2">
            <a:extLst>
              <a:ext uri="{FF2B5EF4-FFF2-40B4-BE49-F238E27FC236}">
                <a16:creationId xmlns:a16="http://schemas.microsoft.com/office/drawing/2014/main" id="{B34F88B5-D1ED-257B-A87F-CDABB5042709}"/>
              </a:ext>
            </a:extLst>
          </p:cNvPr>
          <p:cNvSpPr>
            <a:spLocks noGrp="1"/>
          </p:cNvSpPr>
          <p:nvPr>
            <p:ph idx="1"/>
          </p:nvPr>
        </p:nvSpPr>
        <p:spPr/>
        <p:txBody>
          <a:bodyPr/>
          <a:lstStyle/>
          <a:p>
            <a:r>
              <a:rPr lang="en-US" altLang="zh-HK" dirty="0"/>
              <a:t>Key Data (Including Personal Data) Protection Compliance Considerations (Non-exhaustive) </a:t>
            </a:r>
            <a:endParaRPr lang="zh-HK" altLang="en-US" dirty="0"/>
          </a:p>
        </p:txBody>
      </p:sp>
      <p:pic>
        <p:nvPicPr>
          <p:cNvPr id="5" name="Picture 4">
            <a:extLst>
              <a:ext uri="{FF2B5EF4-FFF2-40B4-BE49-F238E27FC236}">
                <a16:creationId xmlns:a16="http://schemas.microsoft.com/office/drawing/2014/main" id="{B1AE1436-2721-EF88-83A9-3E88592AB8AC}"/>
              </a:ext>
            </a:extLst>
          </p:cNvPr>
          <p:cNvPicPr>
            <a:picLocks noChangeAspect="1"/>
          </p:cNvPicPr>
          <p:nvPr/>
        </p:nvPicPr>
        <p:blipFill>
          <a:blip r:embed="rId2"/>
          <a:stretch>
            <a:fillRect/>
          </a:stretch>
        </p:blipFill>
        <p:spPr>
          <a:xfrm>
            <a:off x="1772607" y="2875037"/>
            <a:ext cx="8484059" cy="3164021"/>
          </a:xfrm>
          <a:prstGeom prst="rect">
            <a:avLst/>
          </a:prstGeom>
        </p:spPr>
      </p:pic>
    </p:spTree>
    <p:extLst>
      <p:ext uri="{BB962C8B-B14F-4D97-AF65-F5344CB8AC3E}">
        <p14:creationId xmlns:p14="http://schemas.microsoft.com/office/powerpoint/2010/main" val="1315546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04112-8DB6-8251-A0AF-4D3AEB49BE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76A32-60DC-3E35-7D37-9B6390A79DE7}"/>
              </a:ext>
            </a:extLst>
          </p:cNvPr>
          <p:cNvSpPr>
            <a:spLocks noGrp="1"/>
          </p:cNvSpPr>
          <p:nvPr>
            <p:ph type="title"/>
          </p:nvPr>
        </p:nvSpPr>
        <p:spPr/>
        <p:txBody>
          <a:bodyPr/>
          <a:lstStyle/>
          <a:p>
            <a:r>
              <a:rPr lang="en-US" altLang="zh-HK" dirty="0"/>
              <a:t>PCPD – AI: Model Personal Data Protection Framework</a:t>
            </a:r>
            <a:endParaRPr lang="zh-HK" altLang="en-US" dirty="0"/>
          </a:p>
        </p:txBody>
      </p:sp>
      <p:sp>
        <p:nvSpPr>
          <p:cNvPr id="3" name="Content Placeholder 2">
            <a:extLst>
              <a:ext uri="{FF2B5EF4-FFF2-40B4-BE49-F238E27FC236}">
                <a16:creationId xmlns:a16="http://schemas.microsoft.com/office/drawing/2014/main" id="{581E4969-C679-5EEC-2366-6A004A63A9E6}"/>
              </a:ext>
            </a:extLst>
          </p:cNvPr>
          <p:cNvSpPr>
            <a:spLocks noGrp="1"/>
          </p:cNvSpPr>
          <p:nvPr>
            <p:ph idx="1"/>
          </p:nvPr>
        </p:nvSpPr>
        <p:spPr>
          <a:xfrm>
            <a:off x="838200" y="1825625"/>
            <a:ext cx="3693607" cy="4351338"/>
          </a:xfrm>
        </p:spPr>
        <p:txBody>
          <a:bodyPr>
            <a:normAutofit fontScale="92500" lnSpcReduction="20000"/>
          </a:bodyPr>
          <a:lstStyle/>
          <a:p>
            <a:r>
              <a:rPr lang="en-US" altLang="zh-HK" dirty="0"/>
              <a:t>Training and Awareness Raising</a:t>
            </a:r>
          </a:p>
          <a:p>
            <a:r>
              <a:rPr lang="en-US" altLang="zh-HK" dirty="0"/>
              <a:t>To ensure that AI-related policies are properly applied, adequate training should be provided to all relevant personnel to ensure that they have the appropriate knowledge, skills and awareness to work in an environment using AI systems.</a:t>
            </a:r>
          </a:p>
        </p:txBody>
      </p:sp>
      <p:pic>
        <p:nvPicPr>
          <p:cNvPr id="6" name="Picture 5">
            <a:extLst>
              <a:ext uri="{FF2B5EF4-FFF2-40B4-BE49-F238E27FC236}">
                <a16:creationId xmlns:a16="http://schemas.microsoft.com/office/drawing/2014/main" id="{F837653F-586E-0DD8-44C6-BFCA39AC8B50}"/>
              </a:ext>
            </a:extLst>
          </p:cNvPr>
          <p:cNvPicPr>
            <a:picLocks noChangeAspect="1"/>
          </p:cNvPicPr>
          <p:nvPr/>
        </p:nvPicPr>
        <p:blipFill>
          <a:blip r:embed="rId2"/>
          <a:stretch>
            <a:fillRect/>
          </a:stretch>
        </p:blipFill>
        <p:spPr>
          <a:xfrm>
            <a:off x="5412134" y="1690688"/>
            <a:ext cx="6030167" cy="4848902"/>
          </a:xfrm>
          <a:prstGeom prst="rect">
            <a:avLst/>
          </a:prstGeom>
        </p:spPr>
      </p:pic>
      <p:sp>
        <p:nvSpPr>
          <p:cNvPr id="8" name="TextBox 7">
            <a:extLst>
              <a:ext uri="{FF2B5EF4-FFF2-40B4-BE49-F238E27FC236}">
                <a16:creationId xmlns:a16="http://schemas.microsoft.com/office/drawing/2014/main" id="{48277AD8-F232-D97C-E195-6516FA24A35F}"/>
              </a:ext>
            </a:extLst>
          </p:cNvPr>
          <p:cNvSpPr txBox="1"/>
          <p:nvPr/>
        </p:nvSpPr>
        <p:spPr>
          <a:xfrm>
            <a:off x="5509009" y="1321356"/>
            <a:ext cx="2364971" cy="369332"/>
          </a:xfrm>
          <a:prstGeom prst="rect">
            <a:avLst/>
          </a:prstGeom>
          <a:noFill/>
        </p:spPr>
        <p:txBody>
          <a:bodyPr wrap="square">
            <a:spAutoFit/>
          </a:bodyPr>
          <a:lstStyle/>
          <a:p>
            <a:r>
              <a:rPr lang="en-US" altLang="zh-HK" dirty="0"/>
              <a:t>Examples of Training</a:t>
            </a:r>
            <a:endParaRPr lang="zh-HK" altLang="en-US" dirty="0"/>
          </a:p>
        </p:txBody>
      </p:sp>
    </p:spTree>
    <p:extLst>
      <p:ext uri="{BB962C8B-B14F-4D97-AF65-F5344CB8AC3E}">
        <p14:creationId xmlns:p14="http://schemas.microsoft.com/office/powerpoint/2010/main" val="2444341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20767-D8E7-68C0-223A-C1AF7019A6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B05284-BE2B-80D1-A12C-83D70ACCF3A2}"/>
              </a:ext>
            </a:extLst>
          </p:cNvPr>
          <p:cNvSpPr>
            <a:spLocks noGrp="1"/>
          </p:cNvSpPr>
          <p:nvPr>
            <p:ph type="title"/>
          </p:nvPr>
        </p:nvSpPr>
        <p:spPr/>
        <p:txBody>
          <a:bodyPr/>
          <a:lstStyle/>
          <a:p>
            <a:r>
              <a:rPr lang="en-US" altLang="zh-HK" dirty="0"/>
              <a:t>PCPD: Data Protection Principles</a:t>
            </a:r>
            <a:endParaRPr lang="zh-HK" altLang="en-US" dirty="0"/>
          </a:p>
        </p:txBody>
      </p:sp>
      <p:sp>
        <p:nvSpPr>
          <p:cNvPr id="3" name="Content Placeholder 2">
            <a:extLst>
              <a:ext uri="{FF2B5EF4-FFF2-40B4-BE49-F238E27FC236}">
                <a16:creationId xmlns:a16="http://schemas.microsoft.com/office/drawing/2014/main" id="{70B1B916-A7CE-90A1-0D21-CC515BE63A52}"/>
              </a:ext>
            </a:extLst>
          </p:cNvPr>
          <p:cNvSpPr>
            <a:spLocks noGrp="1"/>
          </p:cNvSpPr>
          <p:nvPr>
            <p:ph idx="1"/>
          </p:nvPr>
        </p:nvSpPr>
        <p:spPr/>
        <p:txBody>
          <a:bodyPr/>
          <a:lstStyle/>
          <a:p>
            <a:endParaRPr lang="zh-HK" altLang="en-US" dirty="0"/>
          </a:p>
        </p:txBody>
      </p:sp>
      <p:sp>
        <p:nvSpPr>
          <p:cNvPr id="7" name="TextBox 6">
            <a:extLst>
              <a:ext uri="{FF2B5EF4-FFF2-40B4-BE49-F238E27FC236}">
                <a16:creationId xmlns:a16="http://schemas.microsoft.com/office/drawing/2014/main" id="{32C2850E-8433-D5AB-1CFF-3C1C133CACDF}"/>
              </a:ext>
            </a:extLst>
          </p:cNvPr>
          <p:cNvSpPr txBox="1"/>
          <p:nvPr/>
        </p:nvSpPr>
        <p:spPr>
          <a:xfrm>
            <a:off x="263770" y="6311900"/>
            <a:ext cx="11090030" cy="369332"/>
          </a:xfrm>
          <a:prstGeom prst="rect">
            <a:avLst/>
          </a:prstGeom>
          <a:noFill/>
        </p:spPr>
        <p:txBody>
          <a:bodyPr wrap="square">
            <a:spAutoFit/>
          </a:bodyPr>
          <a:lstStyle/>
          <a:p>
            <a:r>
              <a:rPr lang="en-US" altLang="zh-HK" dirty="0"/>
              <a:t>https://www.pcpd.org.hk/english/resources_centre/publications/files/guidance_ethical_e.pdf</a:t>
            </a:r>
            <a:endParaRPr lang="zh-HK" altLang="en-US" dirty="0"/>
          </a:p>
        </p:txBody>
      </p:sp>
      <p:pic>
        <p:nvPicPr>
          <p:cNvPr id="6" name="Picture 5">
            <a:extLst>
              <a:ext uri="{FF2B5EF4-FFF2-40B4-BE49-F238E27FC236}">
                <a16:creationId xmlns:a16="http://schemas.microsoft.com/office/drawing/2014/main" id="{AAFF3416-768D-492F-2AE1-5BC1AEF6E9D5}"/>
              </a:ext>
            </a:extLst>
          </p:cNvPr>
          <p:cNvPicPr>
            <a:picLocks noChangeAspect="1"/>
          </p:cNvPicPr>
          <p:nvPr/>
        </p:nvPicPr>
        <p:blipFill>
          <a:blip r:embed="rId3"/>
          <a:stretch>
            <a:fillRect/>
          </a:stretch>
        </p:blipFill>
        <p:spPr>
          <a:xfrm>
            <a:off x="1106562" y="1941897"/>
            <a:ext cx="9404445" cy="3393778"/>
          </a:xfrm>
          <a:prstGeom prst="rect">
            <a:avLst/>
          </a:prstGeom>
        </p:spPr>
      </p:pic>
    </p:spTree>
    <p:extLst>
      <p:ext uri="{BB962C8B-B14F-4D97-AF65-F5344CB8AC3E}">
        <p14:creationId xmlns:p14="http://schemas.microsoft.com/office/powerpoint/2010/main" val="1560060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9A7E1-4871-A944-20F3-372CE50F53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A6CB9-4D94-BC19-D8DB-385740D92024}"/>
              </a:ext>
            </a:extLst>
          </p:cNvPr>
          <p:cNvSpPr>
            <a:spLocks noGrp="1"/>
          </p:cNvSpPr>
          <p:nvPr>
            <p:ph type="title"/>
          </p:nvPr>
        </p:nvSpPr>
        <p:spPr/>
        <p:txBody>
          <a:bodyPr/>
          <a:lstStyle/>
          <a:p>
            <a:r>
              <a:rPr lang="en-US" altLang="zh-HK" dirty="0"/>
              <a:t>PCPD: Data Protection Principles 1</a:t>
            </a:r>
            <a:endParaRPr lang="zh-HK" altLang="en-US" dirty="0"/>
          </a:p>
        </p:txBody>
      </p:sp>
      <p:sp>
        <p:nvSpPr>
          <p:cNvPr id="3" name="Content Placeholder 2">
            <a:extLst>
              <a:ext uri="{FF2B5EF4-FFF2-40B4-BE49-F238E27FC236}">
                <a16:creationId xmlns:a16="http://schemas.microsoft.com/office/drawing/2014/main" id="{8FAF50C4-6E18-929E-12B6-F8A2E511D6AB}"/>
              </a:ext>
            </a:extLst>
          </p:cNvPr>
          <p:cNvSpPr>
            <a:spLocks noGrp="1"/>
          </p:cNvSpPr>
          <p:nvPr>
            <p:ph idx="1"/>
          </p:nvPr>
        </p:nvSpPr>
        <p:spPr/>
        <p:txBody>
          <a:bodyPr/>
          <a:lstStyle/>
          <a:p>
            <a:endParaRPr lang="zh-HK" altLang="en-US" dirty="0"/>
          </a:p>
        </p:txBody>
      </p:sp>
      <p:sp>
        <p:nvSpPr>
          <p:cNvPr id="7" name="TextBox 6">
            <a:extLst>
              <a:ext uri="{FF2B5EF4-FFF2-40B4-BE49-F238E27FC236}">
                <a16:creationId xmlns:a16="http://schemas.microsoft.com/office/drawing/2014/main" id="{71BB1082-4D5C-7489-B4B7-EEFAABA8876C}"/>
              </a:ext>
            </a:extLst>
          </p:cNvPr>
          <p:cNvSpPr txBox="1"/>
          <p:nvPr/>
        </p:nvSpPr>
        <p:spPr>
          <a:xfrm>
            <a:off x="263770" y="6311900"/>
            <a:ext cx="11090030" cy="369332"/>
          </a:xfrm>
          <a:prstGeom prst="rect">
            <a:avLst/>
          </a:prstGeom>
          <a:noFill/>
        </p:spPr>
        <p:txBody>
          <a:bodyPr wrap="square">
            <a:spAutoFit/>
          </a:bodyPr>
          <a:lstStyle/>
          <a:p>
            <a:r>
              <a:rPr lang="en-US" altLang="zh-HK" dirty="0"/>
              <a:t>https://www.pcpd.org.hk/english/resources_centre/publications/files/guidance_ethical_e.pdf</a:t>
            </a:r>
            <a:endParaRPr lang="zh-HK" altLang="en-US" dirty="0"/>
          </a:p>
        </p:txBody>
      </p:sp>
      <p:pic>
        <p:nvPicPr>
          <p:cNvPr id="5" name="Picture 4">
            <a:extLst>
              <a:ext uri="{FF2B5EF4-FFF2-40B4-BE49-F238E27FC236}">
                <a16:creationId xmlns:a16="http://schemas.microsoft.com/office/drawing/2014/main" id="{14680F2C-13FF-2241-1747-57016DD21D0B}"/>
              </a:ext>
            </a:extLst>
          </p:cNvPr>
          <p:cNvPicPr>
            <a:picLocks noChangeAspect="1"/>
          </p:cNvPicPr>
          <p:nvPr/>
        </p:nvPicPr>
        <p:blipFill>
          <a:blip r:embed="rId3"/>
          <a:stretch>
            <a:fillRect/>
          </a:stretch>
        </p:blipFill>
        <p:spPr>
          <a:xfrm>
            <a:off x="838200" y="1825625"/>
            <a:ext cx="10516027" cy="3932080"/>
          </a:xfrm>
          <a:prstGeom prst="rect">
            <a:avLst/>
          </a:prstGeom>
        </p:spPr>
      </p:pic>
    </p:spTree>
    <p:extLst>
      <p:ext uri="{BB962C8B-B14F-4D97-AF65-F5344CB8AC3E}">
        <p14:creationId xmlns:p14="http://schemas.microsoft.com/office/powerpoint/2010/main" val="1312677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6CC43-FCD3-4325-7CF6-E44D8655E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D028D-13D9-9ED4-086B-0949C9D63056}"/>
              </a:ext>
            </a:extLst>
          </p:cNvPr>
          <p:cNvSpPr>
            <a:spLocks noGrp="1"/>
          </p:cNvSpPr>
          <p:nvPr>
            <p:ph type="title"/>
          </p:nvPr>
        </p:nvSpPr>
        <p:spPr/>
        <p:txBody>
          <a:bodyPr/>
          <a:lstStyle/>
          <a:p>
            <a:r>
              <a:rPr lang="en-US" altLang="zh-HK" dirty="0"/>
              <a:t>PCPD: Data Protection Principles 2</a:t>
            </a:r>
            <a:endParaRPr lang="zh-HK" altLang="en-US" dirty="0"/>
          </a:p>
        </p:txBody>
      </p:sp>
      <p:sp>
        <p:nvSpPr>
          <p:cNvPr id="3" name="Content Placeholder 2">
            <a:extLst>
              <a:ext uri="{FF2B5EF4-FFF2-40B4-BE49-F238E27FC236}">
                <a16:creationId xmlns:a16="http://schemas.microsoft.com/office/drawing/2014/main" id="{2F773DD8-8C33-666B-16DD-D6B211A540D2}"/>
              </a:ext>
            </a:extLst>
          </p:cNvPr>
          <p:cNvSpPr>
            <a:spLocks noGrp="1"/>
          </p:cNvSpPr>
          <p:nvPr>
            <p:ph idx="1"/>
          </p:nvPr>
        </p:nvSpPr>
        <p:spPr/>
        <p:txBody>
          <a:bodyPr/>
          <a:lstStyle/>
          <a:p>
            <a:endParaRPr lang="zh-HK" altLang="en-US" dirty="0"/>
          </a:p>
        </p:txBody>
      </p:sp>
      <p:sp>
        <p:nvSpPr>
          <p:cNvPr id="7" name="TextBox 6">
            <a:extLst>
              <a:ext uri="{FF2B5EF4-FFF2-40B4-BE49-F238E27FC236}">
                <a16:creationId xmlns:a16="http://schemas.microsoft.com/office/drawing/2014/main" id="{AB8A485E-B530-8700-83A4-D14DA2669122}"/>
              </a:ext>
            </a:extLst>
          </p:cNvPr>
          <p:cNvSpPr txBox="1"/>
          <p:nvPr/>
        </p:nvSpPr>
        <p:spPr>
          <a:xfrm>
            <a:off x="263770" y="6311900"/>
            <a:ext cx="11090030" cy="369332"/>
          </a:xfrm>
          <a:prstGeom prst="rect">
            <a:avLst/>
          </a:prstGeom>
          <a:noFill/>
        </p:spPr>
        <p:txBody>
          <a:bodyPr wrap="square">
            <a:spAutoFit/>
          </a:bodyPr>
          <a:lstStyle/>
          <a:p>
            <a:r>
              <a:rPr lang="en-US" altLang="zh-HK" dirty="0"/>
              <a:t>https://www.pcpd.org.hk/english/resources_centre/publications/files/guidance_ethical_e.pdf</a:t>
            </a:r>
            <a:endParaRPr lang="zh-HK" altLang="en-US" dirty="0"/>
          </a:p>
        </p:txBody>
      </p:sp>
      <p:pic>
        <p:nvPicPr>
          <p:cNvPr id="6" name="Picture 5">
            <a:extLst>
              <a:ext uri="{FF2B5EF4-FFF2-40B4-BE49-F238E27FC236}">
                <a16:creationId xmlns:a16="http://schemas.microsoft.com/office/drawing/2014/main" id="{645E54D3-6999-6688-A650-43D90E3413EA}"/>
              </a:ext>
            </a:extLst>
          </p:cNvPr>
          <p:cNvPicPr>
            <a:picLocks noChangeAspect="1"/>
          </p:cNvPicPr>
          <p:nvPr/>
        </p:nvPicPr>
        <p:blipFill>
          <a:blip r:embed="rId3"/>
          <a:stretch>
            <a:fillRect/>
          </a:stretch>
        </p:blipFill>
        <p:spPr>
          <a:xfrm>
            <a:off x="838199" y="1825625"/>
            <a:ext cx="10388843" cy="3861742"/>
          </a:xfrm>
          <a:prstGeom prst="rect">
            <a:avLst/>
          </a:prstGeom>
        </p:spPr>
      </p:pic>
    </p:spTree>
    <p:extLst>
      <p:ext uri="{BB962C8B-B14F-4D97-AF65-F5344CB8AC3E}">
        <p14:creationId xmlns:p14="http://schemas.microsoft.com/office/powerpoint/2010/main" val="719237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087D0-E6BE-029E-0C38-D30587722E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34A30C-0D69-4D47-7926-81FD21D290B3}"/>
              </a:ext>
            </a:extLst>
          </p:cNvPr>
          <p:cNvSpPr>
            <a:spLocks noGrp="1"/>
          </p:cNvSpPr>
          <p:nvPr>
            <p:ph type="title"/>
          </p:nvPr>
        </p:nvSpPr>
        <p:spPr/>
        <p:txBody>
          <a:bodyPr/>
          <a:lstStyle/>
          <a:p>
            <a:r>
              <a:rPr lang="en-US" altLang="zh-HK" dirty="0"/>
              <a:t>PCPD: Data Protection Principles 3</a:t>
            </a:r>
            <a:endParaRPr lang="zh-HK" altLang="en-US" dirty="0"/>
          </a:p>
        </p:txBody>
      </p:sp>
      <p:sp>
        <p:nvSpPr>
          <p:cNvPr id="3" name="Content Placeholder 2">
            <a:extLst>
              <a:ext uri="{FF2B5EF4-FFF2-40B4-BE49-F238E27FC236}">
                <a16:creationId xmlns:a16="http://schemas.microsoft.com/office/drawing/2014/main" id="{0D0EFEA7-E310-6201-70BD-BA3C8B315DBC}"/>
              </a:ext>
            </a:extLst>
          </p:cNvPr>
          <p:cNvSpPr>
            <a:spLocks noGrp="1"/>
          </p:cNvSpPr>
          <p:nvPr>
            <p:ph idx="1"/>
          </p:nvPr>
        </p:nvSpPr>
        <p:spPr/>
        <p:txBody>
          <a:bodyPr/>
          <a:lstStyle/>
          <a:p>
            <a:endParaRPr lang="zh-HK" altLang="en-US" dirty="0"/>
          </a:p>
        </p:txBody>
      </p:sp>
      <p:sp>
        <p:nvSpPr>
          <p:cNvPr id="7" name="TextBox 6">
            <a:extLst>
              <a:ext uri="{FF2B5EF4-FFF2-40B4-BE49-F238E27FC236}">
                <a16:creationId xmlns:a16="http://schemas.microsoft.com/office/drawing/2014/main" id="{BFCD9EAA-61D4-0614-1301-1A94DA957556}"/>
              </a:ext>
            </a:extLst>
          </p:cNvPr>
          <p:cNvSpPr txBox="1"/>
          <p:nvPr/>
        </p:nvSpPr>
        <p:spPr>
          <a:xfrm>
            <a:off x="263770" y="6311900"/>
            <a:ext cx="11090030" cy="369332"/>
          </a:xfrm>
          <a:prstGeom prst="rect">
            <a:avLst/>
          </a:prstGeom>
          <a:noFill/>
        </p:spPr>
        <p:txBody>
          <a:bodyPr wrap="square">
            <a:spAutoFit/>
          </a:bodyPr>
          <a:lstStyle/>
          <a:p>
            <a:r>
              <a:rPr lang="en-US" altLang="zh-HK" dirty="0"/>
              <a:t>https://www.pcpd.org.hk/english/resources_centre/publications/files/guidance_ethical_e.pdf</a:t>
            </a:r>
            <a:endParaRPr lang="zh-HK" altLang="en-US" dirty="0"/>
          </a:p>
        </p:txBody>
      </p:sp>
      <p:pic>
        <p:nvPicPr>
          <p:cNvPr id="5" name="Picture 4">
            <a:extLst>
              <a:ext uri="{FF2B5EF4-FFF2-40B4-BE49-F238E27FC236}">
                <a16:creationId xmlns:a16="http://schemas.microsoft.com/office/drawing/2014/main" id="{BDC082EE-8726-EE46-DE39-79A7772D39F2}"/>
              </a:ext>
            </a:extLst>
          </p:cNvPr>
          <p:cNvPicPr>
            <a:picLocks noChangeAspect="1"/>
          </p:cNvPicPr>
          <p:nvPr/>
        </p:nvPicPr>
        <p:blipFill>
          <a:blip r:embed="rId3"/>
          <a:stretch>
            <a:fillRect/>
          </a:stretch>
        </p:blipFill>
        <p:spPr>
          <a:xfrm>
            <a:off x="838199" y="1928992"/>
            <a:ext cx="10171573" cy="2984651"/>
          </a:xfrm>
          <a:prstGeom prst="rect">
            <a:avLst/>
          </a:prstGeom>
        </p:spPr>
      </p:pic>
    </p:spTree>
    <p:extLst>
      <p:ext uri="{BB962C8B-B14F-4D97-AF65-F5344CB8AC3E}">
        <p14:creationId xmlns:p14="http://schemas.microsoft.com/office/powerpoint/2010/main" val="2916310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37D0-7CBC-8489-617E-CB3120B1B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CAAE14-9249-0FDC-99E4-6C4F1BA69F8F}"/>
              </a:ext>
            </a:extLst>
          </p:cNvPr>
          <p:cNvSpPr>
            <a:spLocks noGrp="1"/>
          </p:cNvSpPr>
          <p:nvPr>
            <p:ph type="title"/>
          </p:nvPr>
        </p:nvSpPr>
        <p:spPr/>
        <p:txBody>
          <a:bodyPr/>
          <a:lstStyle/>
          <a:p>
            <a:r>
              <a:rPr lang="en-US" altLang="zh-HK" dirty="0"/>
              <a:t>PCPD: Data Protection Principles 4</a:t>
            </a:r>
            <a:endParaRPr lang="zh-HK" altLang="en-US" dirty="0"/>
          </a:p>
        </p:txBody>
      </p:sp>
      <p:sp>
        <p:nvSpPr>
          <p:cNvPr id="3" name="Content Placeholder 2">
            <a:extLst>
              <a:ext uri="{FF2B5EF4-FFF2-40B4-BE49-F238E27FC236}">
                <a16:creationId xmlns:a16="http://schemas.microsoft.com/office/drawing/2014/main" id="{621EAE79-0CDB-6EB8-61EE-407A54432D7B}"/>
              </a:ext>
            </a:extLst>
          </p:cNvPr>
          <p:cNvSpPr>
            <a:spLocks noGrp="1"/>
          </p:cNvSpPr>
          <p:nvPr>
            <p:ph idx="1"/>
          </p:nvPr>
        </p:nvSpPr>
        <p:spPr/>
        <p:txBody>
          <a:bodyPr/>
          <a:lstStyle/>
          <a:p>
            <a:endParaRPr lang="zh-HK" altLang="en-US" dirty="0"/>
          </a:p>
        </p:txBody>
      </p:sp>
      <p:sp>
        <p:nvSpPr>
          <p:cNvPr id="7" name="TextBox 6">
            <a:extLst>
              <a:ext uri="{FF2B5EF4-FFF2-40B4-BE49-F238E27FC236}">
                <a16:creationId xmlns:a16="http://schemas.microsoft.com/office/drawing/2014/main" id="{A870EAEF-E3E0-8868-4201-03BCABC83085}"/>
              </a:ext>
            </a:extLst>
          </p:cNvPr>
          <p:cNvSpPr txBox="1"/>
          <p:nvPr/>
        </p:nvSpPr>
        <p:spPr>
          <a:xfrm>
            <a:off x="263770" y="6311900"/>
            <a:ext cx="11090030" cy="369332"/>
          </a:xfrm>
          <a:prstGeom prst="rect">
            <a:avLst/>
          </a:prstGeom>
          <a:noFill/>
        </p:spPr>
        <p:txBody>
          <a:bodyPr wrap="square">
            <a:spAutoFit/>
          </a:bodyPr>
          <a:lstStyle/>
          <a:p>
            <a:r>
              <a:rPr lang="en-US" altLang="zh-HK" dirty="0"/>
              <a:t>https://www.pcpd.org.hk/english/resources_centre/publications/files/guidance_ethical_e.pdf</a:t>
            </a:r>
            <a:endParaRPr lang="zh-HK" altLang="en-US" dirty="0"/>
          </a:p>
        </p:txBody>
      </p:sp>
      <p:pic>
        <p:nvPicPr>
          <p:cNvPr id="6" name="Picture 5">
            <a:extLst>
              <a:ext uri="{FF2B5EF4-FFF2-40B4-BE49-F238E27FC236}">
                <a16:creationId xmlns:a16="http://schemas.microsoft.com/office/drawing/2014/main" id="{477A48D8-C43D-4EC3-05EA-2EDDD318FA0E}"/>
              </a:ext>
            </a:extLst>
          </p:cNvPr>
          <p:cNvPicPr>
            <a:picLocks noChangeAspect="1"/>
          </p:cNvPicPr>
          <p:nvPr/>
        </p:nvPicPr>
        <p:blipFill>
          <a:blip r:embed="rId3"/>
          <a:stretch>
            <a:fillRect/>
          </a:stretch>
        </p:blipFill>
        <p:spPr>
          <a:xfrm>
            <a:off x="1082957" y="2291255"/>
            <a:ext cx="10026086" cy="2953985"/>
          </a:xfrm>
          <a:prstGeom prst="rect">
            <a:avLst/>
          </a:prstGeom>
        </p:spPr>
      </p:pic>
    </p:spTree>
    <p:extLst>
      <p:ext uri="{BB962C8B-B14F-4D97-AF65-F5344CB8AC3E}">
        <p14:creationId xmlns:p14="http://schemas.microsoft.com/office/powerpoint/2010/main" val="3089778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2B5FE-68D3-BF54-4BA8-5EFC75788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F93252-D672-75F8-D096-E897DBAA66CA}"/>
              </a:ext>
            </a:extLst>
          </p:cNvPr>
          <p:cNvSpPr>
            <a:spLocks noGrp="1"/>
          </p:cNvSpPr>
          <p:nvPr>
            <p:ph type="title"/>
          </p:nvPr>
        </p:nvSpPr>
        <p:spPr/>
        <p:txBody>
          <a:bodyPr/>
          <a:lstStyle/>
          <a:p>
            <a:r>
              <a:rPr lang="en-US" altLang="zh-HK" dirty="0"/>
              <a:t>Overview</a:t>
            </a:r>
            <a:endParaRPr lang="zh-HK" altLang="en-US" dirty="0"/>
          </a:p>
        </p:txBody>
      </p:sp>
      <p:sp>
        <p:nvSpPr>
          <p:cNvPr id="3" name="Content Placeholder 2">
            <a:extLst>
              <a:ext uri="{FF2B5EF4-FFF2-40B4-BE49-F238E27FC236}">
                <a16:creationId xmlns:a16="http://schemas.microsoft.com/office/drawing/2014/main" id="{C9D45215-52EE-1DCA-007F-5BB027B23376}"/>
              </a:ext>
            </a:extLst>
          </p:cNvPr>
          <p:cNvSpPr>
            <a:spLocks noGrp="1"/>
          </p:cNvSpPr>
          <p:nvPr>
            <p:ph idx="1"/>
          </p:nvPr>
        </p:nvSpPr>
        <p:spPr/>
        <p:txBody>
          <a:bodyPr>
            <a:normAutofit fontScale="92500" lnSpcReduction="20000"/>
          </a:bodyPr>
          <a:lstStyle/>
          <a:p>
            <a:r>
              <a:rPr lang="en-US" altLang="zh-HK" dirty="0"/>
              <a:t>AI ethics and regulation materials published by: </a:t>
            </a:r>
          </a:p>
          <a:p>
            <a:pPr lvl="1"/>
            <a:endParaRPr lang="en-US" altLang="zh-HK" dirty="0"/>
          </a:p>
          <a:p>
            <a:pPr lvl="1"/>
            <a:r>
              <a:rPr lang="en-US" altLang="zh-HK" dirty="0"/>
              <a:t>Cyberspace Administration of China (CAC), the People’s Republic of China</a:t>
            </a:r>
          </a:p>
          <a:p>
            <a:pPr lvl="2"/>
            <a:r>
              <a:rPr lang="en-US" altLang="zh-HK" dirty="0"/>
              <a:t>Global AI Governance Initiative (2023)</a:t>
            </a:r>
          </a:p>
          <a:p>
            <a:pPr lvl="2"/>
            <a:r>
              <a:rPr lang="en-US" altLang="zh-HK" dirty="0">
                <a:hlinkClick r:id="rId2"/>
              </a:rPr>
              <a:t>https://www.mfa.gov.cn/eng/zy/gb/202405/t20240531_11367503.html</a:t>
            </a:r>
            <a:endParaRPr lang="en-US" altLang="zh-HK" dirty="0"/>
          </a:p>
          <a:p>
            <a:pPr lvl="2"/>
            <a:endParaRPr lang="en-US" altLang="zh-HK" dirty="0"/>
          </a:p>
          <a:p>
            <a:pPr lvl="1"/>
            <a:endParaRPr lang="en-US" altLang="zh-HK" dirty="0"/>
          </a:p>
          <a:p>
            <a:pPr lvl="1"/>
            <a:r>
              <a:rPr lang="en-US" altLang="zh-HK" dirty="0"/>
              <a:t>European Parliament and Council </a:t>
            </a:r>
          </a:p>
          <a:p>
            <a:pPr lvl="2"/>
            <a:r>
              <a:rPr lang="en-US" altLang="zh-HK" dirty="0"/>
              <a:t>Regulation (EU) 2024/1689 – AI Act (European Union)</a:t>
            </a:r>
          </a:p>
          <a:p>
            <a:pPr lvl="2"/>
            <a:r>
              <a:rPr lang="en-US" altLang="zh-HK" dirty="0">
                <a:hlinkClick r:id="rId3"/>
              </a:rPr>
              <a:t>https://eur-lex.europa.eu/eli/reg/2024/1689/oj/eng</a:t>
            </a:r>
            <a:endParaRPr lang="en-US" altLang="zh-HK" dirty="0"/>
          </a:p>
          <a:p>
            <a:pPr marL="457200" lvl="1" indent="0">
              <a:buNone/>
            </a:pPr>
            <a:endParaRPr lang="en-US" altLang="zh-HK" dirty="0"/>
          </a:p>
          <a:p>
            <a:pPr lvl="1"/>
            <a:r>
              <a:rPr lang="en-US" altLang="zh-HK" dirty="0"/>
              <a:t>US </a:t>
            </a:r>
          </a:p>
          <a:p>
            <a:pPr lvl="2"/>
            <a:r>
              <a:rPr lang="en-US" altLang="zh-HK" dirty="0"/>
              <a:t>State-level AI legislation also shows significant differences (</a:t>
            </a:r>
            <a:r>
              <a:rPr lang="en-US" altLang="zh-HK" dirty="0">
                <a:hlinkClick r:id="rId4"/>
              </a:rPr>
              <a:t>Hong Kong Generative Artificial Intelligence Technical and Application Guideline</a:t>
            </a:r>
            <a:r>
              <a:rPr lang="en-US" altLang="zh-HK" dirty="0"/>
              <a:t>)</a:t>
            </a:r>
          </a:p>
          <a:p>
            <a:pPr marL="457200" lvl="1" indent="0">
              <a:buNone/>
            </a:pPr>
            <a:endParaRPr lang="en-US" altLang="zh-HK" dirty="0"/>
          </a:p>
          <a:p>
            <a:pPr lvl="1"/>
            <a:endParaRPr lang="en-US" altLang="zh-HK" dirty="0"/>
          </a:p>
          <a:p>
            <a:pPr lvl="1"/>
            <a:endParaRPr lang="zh-HK" altLang="en-US" dirty="0"/>
          </a:p>
        </p:txBody>
      </p:sp>
    </p:spTree>
    <p:extLst>
      <p:ext uri="{BB962C8B-B14F-4D97-AF65-F5344CB8AC3E}">
        <p14:creationId xmlns:p14="http://schemas.microsoft.com/office/powerpoint/2010/main" val="1587160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A04EF-6243-26DC-94F5-A22122F7D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B0830-99A7-5E4B-DE89-5D4AC8404015}"/>
              </a:ext>
            </a:extLst>
          </p:cNvPr>
          <p:cNvSpPr>
            <a:spLocks noGrp="1"/>
          </p:cNvSpPr>
          <p:nvPr>
            <p:ph type="title"/>
          </p:nvPr>
        </p:nvSpPr>
        <p:spPr/>
        <p:txBody>
          <a:bodyPr/>
          <a:lstStyle/>
          <a:p>
            <a:r>
              <a:rPr lang="en-US" altLang="zh-HK" dirty="0"/>
              <a:t>PCPD: Data Protection Principles 5</a:t>
            </a:r>
            <a:endParaRPr lang="zh-HK" altLang="en-US" dirty="0"/>
          </a:p>
        </p:txBody>
      </p:sp>
      <p:sp>
        <p:nvSpPr>
          <p:cNvPr id="3" name="Content Placeholder 2">
            <a:extLst>
              <a:ext uri="{FF2B5EF4-FFF2-40B4-BE49-F238E27FC236}">
                <a16:creationId xmlns:a16="http://schemas.microsoft.com/office/drawing/2014/main" id="{EE0AE03E-C46A-E829-2F43-0060E4CD73E5}"/>
              </a:ext>
            </a:extLst>
          </p:cNvPr>
          <p:cNvSpPr>
            <a:spLocks noGrp="1"/>
          </p:cNvSpPr>
          <p:nvPr>
            <p:ph idx="1"/>
          </p:nvPr>
        </p:nvSpPr>
        <p:spPr/>
        <p:txBody>
          <a:bodyPr/>
          <a:lstStyle/>
          <a:p>
            <a:endParaRPr lang="zh-HK" altLang="en-US" dirty="0"/>
          </a:p>
        </p:txBody>
      </p:sp>
      <p:sp>
        <p:nvSpPr>
          <p:cNvPr id="7" name="TextBox 6">
            <a:extLst>
              <a:ext uri="{FF2B5EF4-FFF2-40B4-BE49-F238E27FC236}">
                <a16:creationId xmlns:a16="http://schemas.microsoft.com/office/drawing/2014/main" id="{529A51A1-856C-56E5-E631-BE4E2F12CB5F}"/>
              </a:ext>
            </a:extLst>
          </p:cNvPr>
          <p:cNvSpPr txBox="1"/>
          <p:nvPr/>
        </p:nvSpPr>
        <p:spPr>
          <a:xfrm>
            <a:off x="263770" y="6311900"/>
            <a:ext cx="11090030" cy="369332"/>
          </a:xfrm>
          <a:prstGeom prst="rect">
            <a:avLst/>
          </a:prstGeom>
          <a:noFill/>
        </p:spPr>
        <p:txBody>
          <a:bodyPr wrap="square">
            <a:spAutoFit/>
          </a:bodyPr>
          <a:lstStyle/>
          <a:p>
            <a:r>
              <a:rPr lang="en-US" altLang="zh-HK" dirty="0"/>
              <a:t>https://www.pcpd.org.hk/english/resources_centre/publications/files/guidance_ethical_e.pdf</a:t>
            </a:r>
            <a:endParaRPr lang="zh-HK" altLang="en-US" dirty="0"/>
          </a:p>
        </p:txBody>
      </p:sp>
      <p:pic>
        <p:nvPicPr>
          <p:cNvPr id="5" name="Picture 4">
            <a:extLst>
              <a:ext uri="{FF2B5EF4-FFF2-40B4-BE49-F238E27FC236}">
                <a16:creationId xmlns:a16="http://schemas.microsoft.com/office/drawing/2014/main" id="{2A85496E-2823-B28D-34B6-A224E79D9E62}"/>
              </a:ext>
            </a:extLst>
          </p:cNvPr>
          <p:cNvPicPr>
            <a:picLocks noChangeAspect="1"/>
          </p:cNvPicPr>
          <p:nvPr/>
        </p:nvPicPr>
        <p:blipFill>
          <a:blip r:embed="rId3"/>
          <a:stretch>
            <a:fillRect/>
          </a:stretch>
        </p:blipFill>
        <p:spPr>
          <a:xfrm>
            <a:off x="969900" y="2439500"/>
            <a:ext cx="10252200" cy="2333467"/>
          </a:xfrm>
          <a:prstGeom prst="rect">
            <a:avLst/>
          </a:prstGeom>
        </p:spPr>
      </p:pic>
    </p:spTree>
    <p:extLst>
      <p:ext uri="{BB962C8B-B14F-4D97-AF65-F5344CB8AC3E}">
        <p14:creationId xmlns:p14="http://schemas.microsoft.com/office/powerpoint/2010/main" val="3948793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D755B-598F-FE62-8558-C0B25C626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119748-9B50-7999-A990-2B88C7EBCC15}"/>
              </a:ext>
            </a:extLst>
          </p:cNvPr>
          <p:cNvSpPr>
            <a:spLocks noGrp="1"/>
          </p:cNvSpPr>
          <p:nvPr>
            <p:ph type="title"/>
          </p:nvPr>
        </p:nvSpPr>
        <p:spPr/>
        <p:txBody>
          <a:bodyPr/>
          <a:lstStyle/>
          <a:p>
            <a:r>
              <a:rPr lang="en-US" altLang="zh-HK" dirty="0"/>
              <a:t>PCPD: Data Protection Principles 6</a:t>
            </a:r>
            <a:endParaRPr lang="zh-HK" altLang="en-US" dirty="0"/>
          </a:p>
        </p:txBody>
      </p:sp>
      <p:sp>
        <p:nvSpPr>
          <p:cNvPr id="3" name="Content Placeholder 2">
            <a:extLst>
              <a:ext uri="{FF2B5EF4-FFF2-40B4-BE49-F238E27FC236}">
                <a16:creationId xmlns:a16="http://schemas.microsoft.com/office/drawing/2014/main" id="{0FA0112A-EDC1-3EA2-5CDC-16D35A695282}"/>
              </a:ext>
            </a:extLst>
          </p:cNvPr>
          <p:cNvSpPr>
            <a:spLocks noGrp="1"/>
          </p:cNvSpPr>
          <p:nvPr>
            <p:ph idx="1"/>
          </p:nvPr>
        </p:nvSpPr>
        <p:spPr/>
        <p:txBody>
          <a:bodyPr/>
          <a:lstStyle/>
          <a:p>
            <a:endParaRPr lang="zh-HK" altLang="en-US" dirty="0"/>
          </a:p>
        </p:txBody>
      </p:sp>
      <p:sp>
        <p:nvSpPr>
          <p:cNvPr id="7" name="TextBox 6">
            <a:extLst>
              <a:ext uri="{FF2B5EF4-FFF2-40B4-BE49-F238E27FC236}">
                <a16:creationId xmlns:a16="http://schemas.microsoft.com/office/drawing/2014/main" id="{DC32EF6E-24F2-713B-6B20-242AD7AE1FEF}"/>
              </a:ext>
            </a:extLst>
          </p:cNvPr>
          <p:cNvSpPr txBox="1"/>
          <p:nvPr/>
        </p:nvSpPr>
        <p:spPr>
          <a:xfrm>
            <a:off x="263770" y="6311900"/>
            <a:ext cx="11090030" cy="369332"/>
          </a:xfrm>
          <a:prstGeom prst="rect">
            <a:avLst/>
          </a:prstGeom>
          <a:noFill/>
        </p:spPr>
        <p:txBody>
          <a:bodyPr wrap="square">
            <a:spAutoFit/>
          </a:bodyPr>
          <a:lstStyle/>
          <a:p>
            <a:r>
              <a:rPr lang="en-US" altLang="zh-HK" dirty="0"/>
              <a:t>https://www.pcpd.org.hk/english/resources_centre/publications/files/guidance_ethical_e.pdf</a:t>
            </a:r>
            <a:endParaRPr lang="zh-HK" altLang="en-US" dirty="0"/>
          </a:p>
        </p:txBody>
      </p:sp>
      <p:pic>
        <p:nvPicPr>
          <p:cNvPr id="6" name="Picture 5">
            <a:extLst>
              <a:ext uri="{FF2B5EF4-FFF2-40B4-BE49-F238E27FC236}">
                <a16:creationId xmlns:a16="http://schemas.microsoft.com/office/drawing/2014/main" id="{A2B2158B-1106-2E3A-F5AB-608596A34598}"/>
              </a:ext>
            </a:extLst>
          </p:cNvPr>
          <p:cNvPicPr>
            <a:picLocks noChangeAspect="1"/>
          </p:cNvPicPr>
          <p:nvPr/>
        </p:nvPicPr>
        <p:blipFill>
          <a:blip r:embed="rId3"/>
          <a:stretch>
            <a:fillRect/>
          </a:stretch>
        </p:blipFill>
        <p:spPr>
          <a:xfrm>
            <a:off x="934615" y="2362050"/>
            <a:ext cx="10075353" cy="3285123"/>
          </a:xfrm>
          <a:prstGeom prst="rect">
            <a:avLst/>
          </a:prstGeom>
        </p:spPr>
      </p:pic>
    </p:spTree>
    <p:extLst>
      <p:ext uri="{BB962C8B-B14F-4D97-AF65-F5344CB8AC3E}">
        <p14:creationId xmlns:p14="http://schemas.microsoft.com/office/powerpoint/2010/main" val="3120847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ADE45-F2B3-43D0-8231-3544480289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090E8-28FA-1238-7FC0-AC38FDD77141}"/>
              </a:ext>
            </a:extLst>
          </p:cNvPr>
          <p:cNvSpPr>
            <a:spLocks noGrp="1"/>
          </p:cNvSpPr>
          <p:nvPr>
            <p:ph type="title"/>
          </p:nvPr>
        </p:nvSpPr>
        <p:spPr>
          <a:xfrm>
            <a:off x="838200" y="284738"/>
            <a:ext cx="10515600" cy="1325563"/>
          </a:xfrm>
        </p:spPr>
        <p:txBody>
          <a:bodyPr>
            <a:normAutofit/>
          </a:bodyPr>
          <a:lstStyle/>
          <a:p>
            <a:r>
              <a:rPr lang="en-US" altLang="zh-HK" dirty="0"/>
              <a:t>Personal Data (Privacy) Ordinance (Cap. 486)</a:t>
            </a:r>
            <a:endParaRPr lang="zh-HK" altLang="en-US" dirty="0"/>
          </a:p>
        </p:txBody>
      </p:sp>
      <p:sp>
        <p:nvSpPr>
          <p:cNvPr id="3" name="Content Placeholder 2">
            <a:extLst>
              <a:ext uri="{FF2B5EF4-FFF2-40B4-BE49-F238E27FC236}">
                <a16:creationId xmlns:a16="http://schemas.microsoft.com/office/drawing/2014/main" id="{78C6B025-ED54-12C8-A4F8-D8ADF3531D12}"/>
              </a:ext>
            </a:extLst>
          </p:cNvPr>
          <p:cNvSpPr>
            <a:spLocks noGrp="1"/>
          </p:cNvSpPr>
          <p:nvPr>
            <p:ph idx="1"/>
          </p:nvPr>
        </p:nvSpPr>
        <p:spPr/>
        <p:txBody>
          <a:bodyPr/>
          <a:lstStyle/>
          <a:p>
            <a:r>
              <a:rPr lang="en-US" altLang="zh-HK" dirty="0"/>
              <a:t>https://www.elegislation.gov.hk/hk/cap486</a:t>
            </a:r>
            <a:endParaRPr lang="zh-HK" altLang="en-US" dirty="0"/>
          </a:p>
        </p:txBody>
      </p:sp>
      <p:pic>
        <p:nvPicPr>
          <p:cNvPr id="5" name="Picture 4">
            <a:extLst>
              <a:ext uri="{FF2B5EF4-FFF2-40B4-BE49-F238E27FC236}">
                <a16:creationId xmlns:a16="http://schemas.microsoft.com/office/drawing/2014/main" id="{5593DB8C-1D44-1C6B-9B71-79D947A960CD}"/>
              </a:ext>
            </a:extLst>
          </p:cNvPr>
          <p:cNvPicPr>
            <a:picLocks noChangeAspect="1"/>
          </p:cNvPicPr>
          <p:nvPr/>
        </p:nvPicPr>
        <p:blipFill>
          <a:blip r:embed="rId2"/>
          <a:stretch>
            <a:fillRect/>
          </a:stretch>
        </p:blipFill>
        <p:spPr>
          <a:xfrm>
            <a:off x="3373809" y="2518647"/>
            <a:ext cx="5045547" cy="3793253"/>
          </a:xfrm>
          <a:prstGeom prst="rect">
            <a:avLst/>
          </a:prstGeom>
        </p:spPr>
      </p:pic>
    </p:spTree>
    <p:extLst>
      <p:ext uri="{BB962C8B-B14F-4D97-AF65-F5344CB8AC3E}">
        <p14:creationId xmlns:p14="http://schemas.microsoft.com/office/powerpoint/2010/main" val="393576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art of a bamboo flute">
            <a:extLst>
              <a:ext uri="{FF2B5EF4-FFF2-40B4-BE49-F238E27FC236}">
                <a16:creationId xmlns:a16="http://schemas.microsoft.com/office/drawing/2014/main" id="{357ED219-8350-7464-4D76-FFB5AF91C995}"/>
              </a:ext>
            </a:extLst>
          </p:cNvPr>
          <p:cNvPicPr>
            <a:picLocks noChangeAspect="1"/>
          </p:cNvPicPr>
          <p:nvPr/>
        </p:nvPicPr>
        <p:blipFill>
          <a:blip r:embed="rId2">
            <a:alphaModFix amt="50000"/>
          </a:blip>
          <a:srcRect t="30946" b="12804"/>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3094FDE9-AC7B-AD72-8AC6-833B3FEA995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ltLang="zh-HK" sz="6000" dirty="0">
                <a:solidFill>
                  <a:srgbClr val="FFFFFF"/>
                </a:solidFill>
              </a:rPr>
              <a:t>Risk level</a:t>
            </a:r>
          </a:p>
        </p:txBody>
      </p:sp>
    </p:spTree>
    <p:extLst>
      <p:ext uri="{BB962C8B-B14F-4D97-AF65-F5344CB8AC3E}">
        <p14:creationId xmlns:p14="http://schemas.microsoft.com/office/powerpoint/2010/main" val="173929761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2B564-3C5A-4DFB-6C42-EF4C3D0E7D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DE34B-05C2-50BD-5DA2-11A7BD0B3A77}"/>
              </a:ext>
            </a:extLst>
          </p:cNvPr>
          <p:cNvSpPr>
            <a:spLocks noGrp="1"/>
          </p:cNvSpPr>
          <p:nvPr>
            <p:ph type="title"/>
          </p:nvPr>
        </p:nvSpPr>
        <p:spPr/>
        <p:txBody>
          <a:bodyPr/>
          <a:lstStyle/>
          <a:p>
            <a:r>
              <a:rPr lang="en-US" altLang="zh-HK" dirty="0"/>
              <a:t>PCPD – AI: Process of Risk Assessment</a:t>
            </a:r>
            <a:endParaRPr lang="zh-HK" altLang="en-US" dirty="0"/>
          </a:p>
        </p:txBody>
      </p:sp>
      <p:sp>
        <p:nvSpPr>
          <p:cNvPr id="3" name="Content Placeholder 2">
            <a:extLst>
              <a:ext uri="{FF2B5EF4-FFF2-40B4-BE49-F238E27FC236}">
                <a16:creationId xmlns:a16="http://schemas.microsoft.com/office/drawing/2014/main" id="{E9E2D3E9-342D-A4CD-9D63-78D47E15B54D}"/>
              </a:ext>
            </a:extLst>
          </p:cNvPr>
          <p:cNvSpPr>
            <a:spLocks noGrp="1"/>
          </p:cNvSpPr>
          <p:nvPr>
            <p:ph idx="1"/>
          </p:nvPr>
        </p:nvSpPr>
        <p:spPr>
          <a:xfrm>
            <a:off x="838200" y="1825625"/>
            <a:ext cx="3693607" cy="4351338"/>
          </a:xfrm>
        </p:spPr>
        <p:txBody>
          <a:bodyPr>
            <a:normAutofit lnSpcReduction="10000"/>
          </a:bodyPr>
          <a:lstStyle/>
          <a:p>
            <a:r>
              <a:rPr lang="en-US" altLang="zh-HK" dirty="0"/>
              <a:t>Comprehensive risk assessment is necessary for </a:t>
            </a:r>
            <a:r>
              <a:rPr lang="en-US" altLang="zh-HK" dirty="0" err="1"/>
              <a:t>organisations</a:t>
            </a:r>
            <a:r>
              <a:rPr lang="en-US" altLang="zh-HK" dirty="0"/>
              <a:t> to systematically identify, </a:t>
            </a:r>
            <a:r>
              <a:rPr lang="en-US" altLang="zh-HK" dirty="0" err="1"/>
              <a:t>analyse</a:t>
            </a:r>
            <a:r>
              <a:rPr lang="en-US" altLang="zh-HK" dirty="0"/>
              <a:t> and evaluate the risks, including privacy risks, involved in the procurement, use and management of AI systems</a:t>
            </a:r>
          </a:p>
        </p:txBody>
      </p:sp>
      <p:pic>
        <p:nvPicPr>
          <p:cNvPr id="5" name="Picture 4">
            <a:extLst>
              <a:ext uri="{FF2B5EF4-FFF2-40B4-BE49-F238E27FC236}">
                <a16:creationId xmlns:a16="http://schemas.microsoft.com/office/drawing/2014/main" id="{43B22AE4-6ABF-D294-768C-20C2C38106B8}"/>
              </a:ext>
            </a:extLst>
          </p:cNvPr>
          <p:cNvPicPr>
            <a:picLocks noChangeAspect="1"/>
          </p:cNvPicPr>
          <p:nvPr/>
        </p:nvPicPr>
        <p:blipFill>
          <a:blip r:embed="rId2"/>
          <a:stretch>
            <a:fillRect/>
          </a:stretch>
        </p:blipFill>
        <p:spPr>
          <a:xfrm>
            <a:off x="4616221" y="1442433"/>
            <a:ext cx="7196532" cy="4535842"/>
          </a:xfrm>
          <a:prstGeom prst="rect">
            <a:avLst/>
          </a:prstGeom>
        </p:spPr>
      </p:pic>
    </p:spTree>
    <p:extLst>
      <p:ext uri="{BB962C8B-B14F-4D97-AF65-F5344CB8AC3E}">
        <p14:creationId xmlns:p14="http://schemas.microsoft.com/office/powerpoint/2010/main" val="1652211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621A9-4308-5635-2A7D-894C5AC0B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3728A-2A2E-B935-A02D-67F2AC780593}"/>
              </a:ext>
            </a:extLst>
          </p:cNvPr>
          <p:cNvSpPr>
            <a:spLocks noGrp="1"/>
          </p:cNvSpPr>
          <p:nvPr>
            <p:ph type="title"/>
          </p:nvPr>
        </p:nvSpPr>
        <p:spPr/>
        <p:txBody>
          <a:bodyPr/>
          <a:lstStyle/>
          <a:p>
            <a:r>
              <a:rPr lang="en-US" altLang="zh-HK" dirty="0"/>
              <a:t>PCPD – AI: Factors to Consider in Risk Assessment of AI Systems (Non-exhaustive)</a:t>
            </a:r>
            <a:endParaRPr lang="zh-HK" altLang="en-US" dirty="0"/>
          </a:p>
        </p:txBody>
      </p:sp>
      <p:pic>
        <p:nvPicPr>
          <p:cNvPr id="8" name="Picture 7">
            <a:extLst>
              <a:ext uri="{FF2B5EF4-FFF2-40B4-BE49-F238E27FC236}">
                <a16:creationId xmlns:a16="http://schemas.microsoft.com/office/drawing/2014/main" id="{7208C400-1820-6627-D1AA-F797871AF402}"/>
              </a:ext>
            </a:extLst>
          </p:cNvPr>
          <p:cNvPicPr>
            <a:picLocks noChangeAspect="1"/>
          </p:cNvPicPr>
          <p:nvPr/>
        </p:nvPicPr>
        <p:blipFill>
          <a:blip r:embed="rId2"/>
          <a:stretch>
            <a:fillRect/>
          </a:stretch>
        </p:blipFill>
        <p:spPr>
          <a:xfrm>
            <a:off x="1272035" y="1870203"/>
            <a:ext cx="9762077" cy="3867405"/>
          </a:xfrm>
          <a:prstGeom prst="rect">
            <a:avLst/>
          </a:prstGeom>
        </p:spPr>
      </p:pic>
    </p:spTree>
    <p:extLst>
      <p:ext uri="{BB962C8B-B14F-4D97-AF65-F5344CB8AC3E}">
        <p14:creationId xmlns:p14="http://schemas.microsoft.com/office/powerpoint/2010/main" val="3778688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BCA6E-9892-7C12-CFA0-7048838D2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CF71E2-C245-A862-C6BD-F67CDB88D5B0}"/>
              </a:ext>
            </a:extLst>
          </p:cNvPr>
          <p:cNvSpPr>
            <a:spLocks noGrp="1"/>
          </p:cNvSpPr>
          <p:nvPr>
            <p:ph type="title"/>
          </p:nvPr>
        </p:nvSpPr>
        <p:spPr/>
        <p:txBody>
          <a:bodyPr/>
          <a:lstStyle/>
          <a:p>
            <a:r>
              <a:rPr lang="en-US" altLang="zh-HK" dirty="0"/>
              <a:t>PCPD – AI: Determining the Level of Human Oversight</a:t>
            </a:r>
            <a:endParaRPr lang="zh-HK" altLang="en-US" dirty="0"/>
          </a:p>
        </p:txBody>
      </p:sp>
      <p:sp>
        <p:nvSpPr>
          <p:cNvPr id="4" name="TextBox 3">
            <a:extLst>
              <a:ext uri="{FF2B5EF4-FFF2-40B4-BE49-F238E27FC236}">
                <a16:creationId xmlns:a16="http://schemas.microsoft.com/office/drawing/2014/main" id="{4F9C77CF-46B8-17D9-AEF4-BB974B905518}"/>
              </a:ext>
            </a:extLst>
          </p:cNvPr>
          <p:cNvSpPr txBox="1"/>
          <p:nvPr/>
        </p:nvSpPr>
        <p:spPr>
          <a:xfrm>
            <a:off x="937008" y="1834384"/>
            <a:ext cx="10416791" cy="1200329"/>
          </a:xfrm>
          <a:prstGeom prst="rect">
            <a:avLst/>
          </a:prstGeom>
          <a:noFill/>
        </p:spPr>
        <p:txBody>
          <a:bodyPr wrap="square">
            <a:spAutoFit/>
          </a:bodyPr>
          <a:lstStyle/>
          <a:p>
            <a:r>
              <a:rPr lang="en-US" altLang="zh-HK" dirty="0"/>
              <a:t>In adopting a risk-based approach, the types and extent of risk mitigation measures should correspond with and be proportionate to the levels of the identified risks. </a:t>
            </a:r>
          </a:p>
          <a:p>
            <a:endParaRPr lang="en-US" altLang="zh-HK" dirty="0"/>
          </a:p>
          <a:p>
            <a:r>
              <a:rPr lang="en-US" altLang="zh-HK" dirty="0"/>
              <a:t>Risk-based Approach to Human Oversight:</a:t>
            </a:r>
            <a:endParaRPr lang="zh-HK" altLang="en-US" dirty="0"/>
          </a:p>
        </p:txBody>
      </p:sp>
      <p:pic>
        <p:nvPicPr>
          <p:cNvPr id="6" name="Picture 5">
            <a:extLst>
              <a:ext uri="{FF2B5EF4-FFF2-40B4-BE49-F238E27FC236}">
                <a16:creationId xmlns:a16="http://schemas.microsoft.com/office/drawing/2014/main" id="{2AB0725D-25ED-2D06-32F6-F142759484BC}"/>
              </a:ext>
            </a:extLst>
          </p:cNvPr>
          <p:cNvPicPr>
            <a:picLocks noChangeAspect="1"/>
          </p:cNvPicPr>
          <p:nvPr/>
        </p:nvPicPr>
        <p:blipFill>
          <a:blip r:embed="rId2"/>
          <a:stretch>
            <a:fillRect/>
          </a:stretch>
        </p:blipFill>
        <p:spPr>
          <a:xfrm>
            <a:off x="1976543" y="3429000"/>
            <a:ext cx="8238913" cy="2778399"/>
          </a:xfrm>
          <a:prstGeom prst="rect">
            <a:avLst/>
          </a:prstGeom>
        </p:spPr>
      </p:pic>
    </p:spTree>
    <p:extLst>
      <p:ext uri="{BB962C8B-B14F-4D97-AF65-F5344CB8AC3E}">
        <p14:creationId xmlns:p14="http://schemas.microsoft.com/office/powerpoint/2010/main" val="3838184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C6A82-5905-61D4-1E5A-316916A2D1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10729B-36C7-D3A6-308A-A2D07FDAF1A1}"/>
              </a:ext>
            </a:extLst>
          </p:cNvPr>
          <p:cNvSpPr>
            <a:spLocks noGrp="1"/>
          </p:cNvSpPr>
          <p:nvPr>
            <p:ph type="title"/>
          </p:nvPr>
        </p:nvSpPr>
        <p:spPr/>
        <p:txBody>
          <a:bodyPr/>
          <a:lstStyle/>
          <a:p>
            <a:r>
              <a:rPr lang="en-US" altLang="zh-HK" dirty="0"/>
              <a:t>PCPD – AI: Examples of Risk Mitigation Trade-offs</a:t>
            </a:r>
            <a:endParaRPr lang="zh-HK" altLang="en-US" dirty="0"/>
          </a:p>
        </p:txBody>
      </p:sp>
      <p:pic>
        <p:nvPicPr>
          <p:cNvPr id="5" name="Picture 4">
            <a:extLst>
              <a:ext uri="{FF2B5EF4-FFF2-40B4-BE49-F238E27FC236}">
                <a16:creationId xmlns:a16="http://schemas.microsoft.com/office/drawing/2014/main" id="{080D704C-703C-B9E3-06E8-4738D3BAC09C}"/>
              </a:ext>
            </a:extLst>
          </p:cNvPr>
          <p:cNvPicPr>
            <a:picLocks noChangeAspect="1"/>
          </p:cNvPicPr>
          <p:nvPr/>
        </p:nvPicPr>
        <p:blipFill>
          <a:blip r:embed="rId2"/>
          <a:stretch>
            <a:fillRect/>
          </a:stretch>
        </p:blipFill>
        <p:spPr>
          <a:xfrm>
            <a:off x="3480079" y="1419480"/>
            <a:ext cx="5231842" cy="4762618"/>
          </a:xfrm>
          <a:prstGeom prst="rect">
            <a:avLst/>
          </a:prstGeom>
        </p:spPr>
      </p:pic>
    </p:spTree>
    <p:extLst>
      <p:ext uri="{BB962C8B-B14F-4D97-AF65-F5344CB8AC3E}">
        <p14:creationId xmlns:p14="http://schemas.microsoft.com/office/powerpoint/2010/main" val="575988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10548-04A4-B16E-A1FF-79F379114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A45BF-53B0-6D85-8F40-A1E5249F5987}"/>
              </a:ext>
            </a:extLst>
          </p:cNvPr>
          <p:cNvSpPr>
            <a:spLocks noGrp="1"/>
          </p:cNvSpPr>
          <p:nvPr>
            <p:ph type="title"/>
          </p:nvPr>
        </p:nvSpPr>
        <p:spPr/>
        <p:txBody>
          <a:bodyPr/>
          <a:lstStyle/>
          <a:p>
            <a:r>
              <a:rPr lang="en-US" altLang="zh-HK" dirty="0"/>
              <a:t>Digital Policy Office </a:t>
            </a:r>
            <a:endParaRPr lang="zh-HK" altLang="en-US" dirty="0"/>
          </a:p>
        </p:txBody>
      </p:sp>
      <p:sp>
        <p:nvSpPr>
          <p:cNvPr id="3" name="Content Placeholder 2">
            <a:extLst>
              <a:ext uri="{FF2B5EF4-FFF2-40B4-BE49-F238E27FC236}">
                <a16:creationId xmlns:a16="http://schemas.microsoft.com/office/drawing/2014/main" id="{5A2694E8-E4D3-F44C-EFD8-C2DB1665E981}"/>
              </a:ext>
            </a:extLst>
          </p:cNvPr>
          <p:cNvSpPr>
            <a:spLocks noGrp="1"/>
          </p:cNvSpPr>
          <p:nvPr>
            <p:ph idx="1"/>
          </p:nvPr>
        </p:nvSpPr>
        <p:spPr/>
        <p:txBody>
          <a:bodyPr/>
          <a:lstStyle/>
          <a:p>
            <a:r>
              <a:rPr lang="en-US" altLang="zh-HK" dirty="0"/>
              <a:t>https://www.digitalpolicy.gov.hk/en/our_work/data_governance/policies_standards/ethical_ai_framework/</a:t>
            </a:r>
            <a:endParaRPr lang="zh-HK" altLang="en-US" dirty="0"/>
          </a:p>
        </p:txBody>
      </p:sp>
      <p:pic>
        <p:nvPicPr>
          <p:cNvPr id="5" name="Picture 4">
            <a:extLst>
              <a:ext uri="{FF2B5EF4-FFF2-40B4-BE49-F238E27FC236}">
                <a16:creationId xmlns:a16="http://schemas.microsoft.com/office/drawing/2014/main" id="{741B869F-EEFE-3137-5231-6FF5A938B7B5}"/>
              </a:ext>
            </a:extLst>
          </p:cNvPr>
          <p:cNvPicPr>
            <a:picLocks noChangeAspect="1"/>
          </p:cNvPicPr>
          <p:nvPr/>
        </p:nvPicPr>
        <p:blipFill>
          <a:blip r:embed="rId2"/>
          <a:stretch>
            <a:fillRect/>
          </a:stretch>
        </p:blipFill>
        <p:spPr>
          <a:xfrm>
            <a:off x="3574464" y="2874265"/>
            <a:ext cx="4353686" cy="3983735"/>
          </a:xfrm>
          <a:prstGeom prst="rect">
            <a:avLst/>
          </a:prstGeom>
        </p:spPr>
      </p:pic>
    </p:spTree>
    <p:extLst>
      <p:ext uri="{BB962C8B-B14F-4D97-AF65-F5344CB8AC3E}">
        <p14:creationId xmlns:p14="http://schemas.microsoft.com/office/powerpoint/2010/main" val="3495483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3EB0-F693-257E-0DF1-B63369CF2945}"/>
              </a:ext>
            </a:extLst>
          </p:cNvPr>
          <p:cNvSpPr>
            <a:spLocks noGrp="1"/>
          </p:cNvSpPr>
          <p:nvPr>
            <p:ph type="title"/>
          </p:nvPr>
        </p:nvSpPr>
        <p:spPr/>
        <p:txBody>
          <a:bodyPr/>
          <a:lstStyle/>
          <a:p>
            <a:r>
              <a:rPr lang="en-US" altLang="zh-HK" dirty="0"/>
              <a:t>Digital Policy Office: Risks </a:t>
            </a:r>
            <a:endParaRPr lang="zh-HK" altLang="en-US" dirty="0"/>
          </a:p>
        </p:txBody>
      </p:sp>
      <p:sp>
        <p:nvSpPr>
          <p:cNvPr id="3" name="Content Placeholder 2">
            <a:extLst>
              <a:ext uri="{FF2B5EF4-FFF2-40B4-BE49-F238E27FC236}">
                <a16:creationId xmlns:a16="http://schemas.microsoft.com/office/drawing/2014/main" id="{BBE2F0DD-EE1A-25DA-79DB-C626832FBB01}"/>
              </a:ext>
            </a:extLst>
          </p:cNvPr>
          <p:cNvSpPr>
            <a:spLocks noGrp="1"/>
          </p:cNvSpPr>
          <p:nvPr>
            <p:ph idx="1"/>
          </p:nvPr>
        </p:nvSpPr>
        <p:spPr/>
        <p:txBody>
          <a:bodyPr/>
          <a:lstStyle/>
          <a:p>
            <a:endParaRPr lang="zh-HK" altLang="en-US"/>
          </a:p>
        </p:txBody>
      </p:sp>
      <p:pic>
        <p:nvPicPr>
          <p:cNvPr id="5" name="Picture 4">
            <a:extLst>
              <a:ext uri="{FF2B5EF4-FFF2-40B4-BE49-F238E27FC236}">
                <a16:creationId xmlns:a16="http://schemas.microsoft.com/office/drawing/2014/main" id="{ABF46A1A-F810-BF3C-A5D4-9881F6D6FD79}"/>
              </a:ext>
            </a:extLst>
          </p:cNvPr>
          <p:cNvPicPr>
            <a:picLocks noChangeAspect="1"/>
          </p:cNvPicPr>
          <p:nvPr/>
        </p:nvPicPr>
        <p:blipFill>
          <a:blip r:embed="rId2"/>
          <a:stretch>
            <a:fillRect/>
          </a:stretch>
        </p:blipFill>
        <p:spPr>
          <a:xfrm>
            <a:off x="1835966" y="1825625"/>
            <a:ext cx="7535327" cy="4953691"/>
          </a:xfrm>
          <a:prstGeom prst="rect">
            <a:avLst/>
          </a:prstGeom>
        </p:spPr>
      </p:pic>
    </p:spTree>
    <p:extLst>
      <p:ext uri="{BB962C8B-B14F-4D97-AF65-F5344CB8AC3E}">
        <p14:creationId xmlns:p14="http://schemas.microsoft.com/office/powerpoint/2010/main" val="2085636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06A4B-88C1-317B-07B3-79E3D3A48C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ACA67-68B8-F793-834C-4094EF434347}"/>
              </a:ext>
            </a:extLst>
          </p:cNvPr>
          <p:cNvSpPr>
            <a:spLocks noGrp="1"/>
          </p:cNvSpPr>
          <p:nvPr>
            <p:ph type="title"/>
          </p:nvPr>
        </p:nvSpPr>
        <p:spPr/>
        <p:txBody>
          <a:bodyPr>
            <a:normAutofit/>
          </a:bodyPr>
          <a:lstStyle/>
          <a:p>
            <a:r>
              <a:rPr lang="en-US" altLang="zh-HK" dirty="0"/>
              <a:t>Office Of the Privacy Commissioner for Personal Data</a:t>
            </a:r>
            <a:endParaRPr lang="zh-HK" altLang="en-US" dirty="0"/>
          </a:p>
        </p:txBody>
      </p:sp>
      <p:sp>
        <p:nvSpPr>
          <p:cNvPr id="3" name="Content Placeholder 2">
            <a:extLst>
              <a:ext uri="{FF2B5EF4-FFF2-40B4-BE49-F238E27FC236}">
                <a16:creationId xmlns:a16="http://schemas.microsoft.com/office/drawing/2014/main" id="{1632587B-CADC-A38F-9987-B6E5BD0279CC}"/>
              </a:ext>
            </a:extLst>
          </p:cNvPr>
          <p:cNvSpPr>
            <a:spLocks noGrp="1"/>
          </p:cNvSpPr>
          <p:nvPr>
            <p:ph idx="1"/>
          </p:nvPr>
        </p:nvSpPr>
        <p:spPr/>
        <p:txBody>
          <a:bodyPr/>
          <a:lstStyle/>
          <a:p>
            <a:r>
              <a:rPr lang="en-US" altLang="zh-HK" dirty="0"/>
              <a:t>https://www.pcpd.org.hk/english/about_pcpd/commissioner/commissioner.html</a:t>
            </a:r>
            <a:endParaRPr lang="zh-HK" altLang="en-US" dirty="0"/>
          </a:p>
        </p:txBody>
      </p:sp>
      <p:pic>
        <p:nvPicPr>
          <p:cNvPr id="7" name="Picture 6">
            <a:extLst>
              <a:ext uri="{FF2B5EF4-FFF2-40B4-BE49-F238E27FC236}">
                <a16:creationId xmlns:a16="http://schemas.microsoft.com/office/drawing/2014/main" id="{F91036B8-3763-BCBE-1D9E-6F7D591B8291}"/>
              </a:ext>
            </a:extLst>
          </p:cNvPr>
          <p:cNvPicPr>
            <a:picLocks noChangeAspect="1"/>
          </p:cNvPicPr>
          <p:nvPr/>
        </p:nvPicPr>
        <p:blipFill>
          <a:blip r:embed="rId2"/>
          <a:stretch>
            <a:fillRect/>
          </a:stretch>
        </p:blipFill>
        <p:spPr>
          <a:xfrm>
            <a:off x="3739464" y="2431701"/>
            <a:ext cx="4909717" cy="4426299"/>
          </a:xfrm>
          <a:prstGeom prst="rect">
            <a:avLst/>
          </a:prstGeom>
        </p:spPr>
      </p:pic>
    </p:spTree>
    <p:extLst>
      <p:ext uri="{BB962C8B-B14F-4D97-AF65-F5344CB8AC3E}">
        <p14:creationId xmlns:p14="http://schemas.microsoft.com/office/powerpoint/2010/main" val="956156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4537C-4C6D-3A76-2DB7-0D525E0D150D}"/>
              </a:ext>
            </a:extLst>
          </p:cNvPr>
          <p:cNvSpPr>
            <a:spLocks noGrp="1"/>
          </p:cNvSpPr>
          <p:nvPr>
            <p:ph type="title"/>
          </p:nvPr>
        </p:nvSpPr>
        <p:spPr/>
        <p:txBody>
          <a:bodyPr/>
          <a:lstStyle/>
          <a:p>
            <a:r>
              <a:rPr lang="en-US" altLang="zh-HK" dirty="0"/>
              <a:t>Digital Policy Office: Safety Risks </a:t>
            </a:r>
            <a:endParaRPr lang="zh-HK" altLang="en-US" dirty="0"/>
          </a:p>
        </p:txBody>
      </p:sp>
      <p:sp>
        <p:nvSpPr>
          <p:cNvPr id="3" name="Content Placeholder 2">
            <a:extLst>
              <a:ext uri="{FF2B5EF4-FFF2-40B4-BE49-F238E27FC236}">
                <a16:creationId xmlns:a16="http://schemas.microsoft.com/office/drawing/2014/main" id="{9942FB5E-40AB-8B52-A4A6-E94DA0CE8631}"/>
              </a:ext>
            </a:extLst>
          </p:cNvPr>
          <p:cNvSpPr>
            <a:spLocks noGrp="1"/>
          </p:cNvSpPr>
          <p:nvPr>
            <p:ph idx="1"/>
          </p:nvPr>
        </p:nvSpPr>
        <p:spPr/>
        <p:txBody>
          <a:bodyPr/>
          <a:lstStyle/>
          <a:p>
            <a:r>
              <a:rPr lang="en-US" altLang="zh-HK" dirty="0"/>
              <a:t>Even at the service stage, generative AI can still introduce new safety risks. </a:t>
            </a:r>
            <a:endParaRPr lang="zh-HK" altLang="en-US" dirty="0"/>
          </a:p>
        </p:txBody>
      </p:sp>
      <p:pic>
        <p:nvPicPr>
          <p:cNvPr id="5" name="Picture 4">
            <a:extLst>
              <a:ext uri="{FF2B5EF4-FFF2-40B4-BE49-F238E27FC236}">
                <a16:creationId xmlns:a16="http://schemas.microsoft.com/office/drawing/2014/main" id="{3F820925-DC30-10F4-F3B2-0A3A34E44D54}"/>
              </a:ext>
            </a:extLst>
          </p:cNvPr>
          <p:cNvPicPr>
            <a:picLocks noChangeAspect="1"/>
          </p:cNvPicPr>
          <p:nvPr/>
        </p:nvPicPr>
        <p:blipFill>
          <a:blip r:embed="rId2"/>
          <a:stretch>
            <a:fillRect/>
          </a:stretch>
        </p:blipFill>
        <p:spPr>
          <a:xfrm>
            <a:off x="2148640" y="3210421"/>
            <a:ext cx="7211431" cy="3391373"/>
          </a:xfrm>
          <a:prstGeom prst="rect">
            <a:avLst/>
          </a:prstGeom>
        </p:spPr>
      </p:pic>
    </p:spTree>
    <p:extLst>
      <p:ext uri="{BB962C8B-B14F-4D97-AF65-F5344CB8AC3E}">
        <p14:creationId xmlns:p14="http://schemas.microsoft.com/office/powerpoint/2010/main" val="3078751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8233A-0CAD-01BC-DD16-3DB90931976A}"/>
              </a:ext>
            </a:extLst>
          </p:cNvPr>
          <p:cNvSpPr>
            <a:spLocks noGrp="1"/>
          </p:cNvSpPr>
          <p:nvPr>
            <p:ph type="title"/>
          </p:nvPr>
        </p:nvSpPr>
        <p:spPr/>
        <p:txBody>
          <a:bodyPr/>
          <a:lstStyle/>
          <a:p>
            <a:r>
              <a:rPr lang="en-US" altLang="zh-HK" dirty="0"/>
              <a:t>Digital Policy Office: Safety Risks  </a:t>
            </a:r>
            <a:endParaRPr lang="zh-HK" altLang="en-US" dirty="0"/>
          </a:p>
        </p:txBody>
      </p:sp>
      <p:sp>
        <p:nvSpPr>
          <p:cNvPr id="3" name="Content Placeholder 2">
            <a:extLst>
              <a:ext uri="{FF2B5EF4-FFF2-40B4-BE49-F238E27FC236}">
                <a16:creationId xmlns:a16="http://schemas.microsoft.com/office/drawing/2014/main" id="{EB80BD97-9CBA-87C1-5735-5BBB63A70A10}"/>
              </a:ext>
            </a:extLst>
          </p:cNvPr>
          <p:cNvSpPr>
            <a:spLocks noGrp="1"/>
          </p:cNvSpPr>
          <p:nvPr>
            <p:ph idx="1"/>
          </p:nvPr>
        </p:nvSpPr>
        <p:spPr/>
        <p:txBody>
          <a:bodyPr/>
          <a:lstStyle/>
          <a:p>
            <a:endParaRPr lang="zh-HK" altLang="en-US"/>
          </a:p>
        </p:txBody>
      </p:sp>
      <p:pic>
        <p:nvPicPr>
          <p:cNvPr id="5" name="Picture 4">
            <a:extLst>
              <a:ext uri="{FF2B5EF4-FFF2-40B4-BE49-F238E27FC236}">
                <a16:creationId xmlns:a16="http://schemas.microsoft.com/office/drawing/2014/main" id="{1EE43278-8B4C-4D76-6090-DE7C80028720}"/>
              </a:ext>
            </a:extLst>
          </p:cNvPr>
          <p:cNvPicPr>
            <a:picLocks noChangeAspect="1"/>
          </p:cNvPicPr>
          <p:nvPr/>
        </p:nvPicPr>
        <p:blipFill>
          <a:blip r:embed="rId2"/>
          <a:stretch>
            <a:fillRect/>
          </a:stretch>
        </p:blipFill>
        <p:spPr>
          <a:xfrm>
            <a:off x="838200" y="1825625"/>
            <a:ext cx="10665483" cy="4133048"/>
          </a:xfrm>
          <a:prstGeom prst="rect">
            <a:avLst/>
          </a:prstGeom>
        </p:spPr>
      </p:pic>
    </p:spTree>
    <p:extLst>
      <p:ext uri="{BB962C8B-B14F-4D97-AF65-F5344CB8AC3E}">
        <p14:creationId xmlns:p14="http://schemas.microsoft.com/office/powerpoint/2010/main" val="3601720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EE8B-D728-15DB-460D-AF8827749653}"/>
              </a:ext>
            </a:extLst>
          </p:cNvPr>
          <p:cNvSpPr>
            <a:spLocks noGrp="1"/>
          </p:cNvSpPr>
          <p:nvPr>
            <p:ph type="title"/>
          </p:nvPr>
        </p:nvSpPr>
        <p:spPr/>
        <p:txBody>
          <a:bodyPr/>
          <a:lstStyle/>
          <a:p>
            <a:r>
              <a:rPr lang="en-US" altLang="zh-HK" dirty="0"/>
              <a:t>Digital Policy Office: Safety Risks  </a:t>
            </a:r>
            <a:endParaRPr lang="zh-HK" altLang="en-US" dirty="0"/>
          </a:p>
        </p:txBody>
      </p:sp>
      <p:sp>
        <p:nvSpPr>
          <p:cNvPr id="3" name="Content Placeholder 2">
            <a:extLst>
              <a:ext uri="{FF2B5EF4-FFF2-40B4-BE49-F238E27FC236}">
                <a16:creationId xmlns:a16="http://schemas.microsoft.com/office/drawing/2014/main" id="{0403E13A-C3EE-A314-E00A-CC0B0690A989}"/>
              </a:ext>
            </a:extLst>
          </p:cNvPr>
          <p:cNvSpPr>
            <a:spLocks noGrp="1"/>
          </p:cNvSpPr>
          <p:nvPr>
            <p:ph idx="1"/>
          </p:nvPr>
        </p:nvSpPr>
        <p:spPr/>
        <p:txBody>
          <a:bodyPr/>
          <a:lstStyle/>
          <a:p>
            <a:endParaRPr lang="zh-HK" altLang="en-US"/>
          </a:p>
        </p:txBody>
      </p:sp>
      <p:pic>
        <p:nvPicPr>
          <p:cNvPr id="5" name="Picture 4">
            <a:extLst>
              <a:ext uri="{FF2B5EF4-FFF2-40B4-BE49-F238E27FC236}">
                <a16:creationId xmlns:a16="http://schemas.microsoft.com/office/drawing/2014/main" id="{B0752EFF-B5C0-6739-AFFC-B0B7D8AE8FBA}"/>
              </a:ext>
            </a:extLst>
          </p:cNvPr>
          <p:cNvPicPr>
            <a:picLocks noChangeAspect="1"/>
          </p:cNvPicPr>
          <p:nvPr/>
        </p:nvPicPr>
        <p:blipFill>
          <a:blip r:embed="rId2"/>
          <a:stretch>
            <a:fillRect/>
          </a:stretch>
        </p:blipFill>
        <p:spPr>
          <a:xfrm>
            <a:off x="838200" y="1825625"/>
            <a:ext cx="10515600" cy="4197817"/>
          </a:xfrm>
          <a:prstGeom prst="rect">
            <a:avLst/>
          </a:prstGeom>
        </p:spPr>
      </p:pic>
    </p:spTree>
    <p:extLst>
      <p:ext uri="{BB962C8B-B14F-4D97-AF65-F5344CB8AC3E}">
        <p14:creationId xmlns:p14="http://schemas.microsoft.com/office/powerpoint/2010/main" val="3649478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A7D9-4541-C3BC-6D73-F17EDBD479AF}"/>
              </a:ext>
            </a:extLst>
          </p:cNvPr>
          <p:cNvSpPr>
            <a:spLocks noGrp="1"/>
          </p:cNvSpPr>
          <p:nvPr>
            <p:ph type="title"/>
          </p:nvPr>
        </p:nvSpPr>
        <p:spPr/>
        <p:txBody>
          <a:bodyPr/>
          <a:lstStyle/>
          <a:p>
            <a:r>
              <a:rPr lang="en-US" altLang="zh-HK" dirty="0"/>
              <a:t>Digital Policy Office: Safety Risks  </a:t>
            </a:r>
            <a:endParaRPr lang="zh-HK" altLang="en-US" dirty="0"/>
          </a:p>
        </p:txBody>
      </p:sp>
      <p:sp>
        <p:nvSpPr>
          <p:cNvPr id="3" name="Content Placeholder 2">
            <a:extLst>
              <a:ext uri="{FF2B5EF4-FFF2-40B4-BE49-F238E27FC236}">
                <a16:creationId xmlns:a16="http://schemas.microsoft.com/office/drawing/2014/main" id="{3427FD02-3412-9B1C-DBD8-80BD20CF8D6E}"/>
              </a:ext>
            </a:extLst>
          </p:cNvPr>
          <p:cNvSpPr>
            <a:spLocks noGrp="1"/>
          </p:cNvSpPr>
          <p:nvPr>
            <p:ph idx="1"/>
          </p:nvPr>
        </p:nvSpPr>
        <p:spPr/>
        <p:txBody>
          <a:bodyPr/>
          <a:lstStyle/>
          <a:p>
            <a:r>
              <a:rPr lang="en-US" altLang="zh-HK" b="1" dirty="0"/>
              <a:t>Data Leaks </a:t>
            </a:r>
            <a:r>
              <a:rPr lang="en-US" altLang="zh-HK" dirty="0"/>
              <a:t>refer to the challenge wherein generative AI services, particularly chat-based services, may collect user information in various forms. This includes information voluntarily provided by users, uploaded documents, and personal data accessed through devices. During the transmission and processing of this data, there is a risk of exposing private information belonging to individuals or enterprise users.</a:t>
            </a:r>
            <a:endParaRPr lang="zh-HK" altLang="en-US" dirty="0"/>
          </a:p>
        </p:txBody>
      </p:sp>
    </p:spTree>
    <p:extLst>
      <p:ext uri="{BB962C8B-B14F-4D97-AF65-F5344CB8AC3E}">
        <p14:creationId xmlns:p14="http://schemas.microsoft.com/office/powerpoint/2010/main" val="1054502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1EAC-8AA1-C466-1C76-BA996BB79836}"/>
              </a:ext>
            </a:extLst>
          </p:cNvPr>
          <p:cNvSpPr>
            <a:spLocks noGrp="1"/>
          </p:cNvSpPr>
          <p:nvPr>
            <p:ph type="title"/>
          </p:nvPr>
        </p:nvSpPr>
        <p:spPr/>
        <p:txBody>
          <a:bodyPr/>
          <a:lstStyle/>
          <a:p>
            <a:r>
              <a:rPr lang="en-US" altLang="zh-HK" dirty="0"/>
              <a:t>Digital Policy Office: Lifecycle of Generative AI Model</a:t>
            </a:r>
            <a:endParaRPr lang="zh-HK" altLang="en-US" dirty="0"/>
          </a:p>
        </p:txBody>
      </p:sp>
      <p:sp>
        <p:nvSpPr>
          <p:cNvPr id="3" name="Content Placeholder 2">
            <a:extLst>
              <a:ext uri="{FF2B5EF4-FFF2-40B4-BE49-F238E27FC236}">
                <a16:creationId xmlns:a16="http://schemas.microsoft.com/office/drawing/2014/main" id="{B020D5D7-D6D0-13A0-FAB8-A9A0FF0C2F21}"/>
              </a:ext>
            </a:extLst>
          </p:cNvPr>
          <p:cNvSpPr>
            <a:spLocks noGrp="1"/>
          </p:cNvSpPr>
          <p:nvPr>
            <p:ph idx="1"/>
          </p:nvPr>
        </p:nvSpPr>
        <p:spPr/>
        <p:txBody>
          <a:bodyPr/>
          <a:lstStyle/>
          <a:p>
            <a:endParaRPr lang="zh-HK" altLang="en-US"/>
          </a:p>
        </p:txBody>
      </p:sp>
      <p:pic>
        <p:nvPicPr>
          <p:cNvPr id="5" name="Picture 4">
            <a:extLst>
              <a:ext uri="{FF2B5EF4-FFF2-40B4-BE49-F238E27FC236}">
                <a16:creationId xmlns:a16="http://schemas.microsoft.com/office/drawing/2014/main" id="{8CB05A6E-6796-41CA-F264-E1395FC3B7BE}"/>
              </a:ext>
            </a:extLst>
          </p:cNvPr>
          <p:cNvPicPr>
            <a:picLocks noChangeAspect="1"/>
          </p:cNvPicPr>
          <p:nvPr/>
        </p:nvPicPr>
        <p:blipFill>
          <a:blip r:embed="rId2"/>
          <a:stretch>
            <a:fillRect/>
          </a:stretch>
        </p:blipFill>
        <p:spPr>
          <a:xfrm>
            <a:off x="922350" y="1825625"/>
            <a:ext cx="10127882" cy="4223483"/>
          </a:xfrm>
          <a:prstGeom prst="rect">
            <a:avLst/>
          </a:prstGeom>
        </p:spPr>
      </p:pic>
    </p:spTree>
    <p:extLst>
      <p:ext uri="{BB962C8B-B14F-4D97-AF65-F5344CB8AC3E}">
        <p14:creationId xmlns:p14="http://schemas.microsoft.com/office/powerpoint/2010/main" val="494003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CD30-CAB8-F6E0-74F5-9AEA176B099A}"/>
              </a:ext>
            </a:extLst>
          </p:cNvPr>
          <p:cNvSpPr>
            <a:spLocks noGrp="1"/>
          </p:cNvSpPr>
          <p:nvPr>
            <p:ph type="title"/>
          </p:nvPr>
        </p:nvSpPr>
        <p:spPr/>
        <p:txBody>
          <a:bodyPr/>
          <a:lstStyle/>
          <a:p>
            <a:r>
              <a:rPr lang="en-US" altLang="zh-HK" dirty="0"/>
              <a:t>Digital Policy Office: Human Oversight</a:t>
            </a:r>
            <a:endParaRPr lang="zh-HK" altLang="en-US" dirty="0"/>
          </a:p>
        </p:txBody>
      </p:sp>
      <p:sp>
        <p:nvSpPr>
          <p:cNvPr id="3" name="Content Placeholder 2">
            <a:extLst>
              <a:ext uri="{FF2B5EF4-FFF2-40B4-BE49-F238E27FC236}">
                <a16:creationId xmlns:a16="http://schemas.microsoft.com/office/drawing/2014/main" id="{D41A3357-2BF4-BF52-DE82-4AFAFB763923}"/>
              </a:ext>
            </a:extLst>
          </p:cNvPr>
          <p:cNvSpPr>
            <a:spLocks noGrp="1"/>
          </p:cNvSpPr>
          <p:nvPr>
            <p:ph idx="1"/>
          </p:nvPr>
        </p:nvSpPr>
        <p:spPr/>
        <p:txBody>
          <a:bodyPr/>
          <a:lstStyle/>
          <a:p>
            <a:endParaRPr lang="zh-HK" altLang="en-US" dirty="0"/>
          </a:p>
        </p:txBody>
      </p:sp>
      <p:pic>
        <p:nvPicPr>
          <p:cNvPr id="5" name="Picture 4">
            <a:extLst>
              <a:ext uri="{FF2B5EF4-FFF2-40B4-BE49-F238E27FC236}">
                <a16:creationId xmlns:a16="http://schemas.microsoft.com/office/drawing/2014/main" id="{1AA568A4-D432-ADE3-9CD9-3626E9C6A8F3}"/>
              </a:ext>
            </a:extLst>
          </p:cNvPr>
          <p:cNvPicPr>
            <a:picLocks noChangeAspect="1"/>
          </p:cNvPicPr>
          <p:nvPr/>
        </p:nvPicPr>
        <p:blipFill>
          <a:blip r:embed="rId2"/>
          <a:stretch>
            <a:fillRect/>
          </a:stretch>
        </p:blipFill>
        <p:spPr>
          <a:xfrm>
            <a:off x="649739" y="1447523"/>
            <a:ext cx="9679965" cy="5103758"/>
          </a:xfrm>
          <a:prstGeom prst="rect">
            <a:avLst/>
          </a:prstGeom>
        </p:spPr>
      </p:pic>
    </p:spTree>
    <p:extLst>
      <p:ext uri="{BB962C8B-B14F-4D97-AF65-F5344CB8AC3E}">
        <p14:creationId xmlns:p14="http://schemas.microsoft.com/office/powerpoint/2010/main" val="3691966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3C6F4E6-30A1-4F63-C8CC-028750B5A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6668" cy="4570886"/>
            <a:chOff x="0" y="0"/>
            <a:chExt cx="12196668" cy="4570886"/>
          </a:xfrm>
        </p:grpSpPr>
        <p:sp>
          <p:nvSpPr>
            <p:cNvPr id="11" name="Rectangle 10">
              <a:extLst>
                <a:ext uri="{FF2B5EF4-FFF2-40B4-BE49-F238E27FC236}">
                  <a16:creationId xmlns:a16="http://schemas.microsoft.com/office/drawing/2014/main" id="{49EA7CA8-3AE6-4F5F-9932-63303CF2D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12196668" cy="4570632"/>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E3E019-A259-1130-CC5C-3165020BC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791"/>
              <a:ext cx="10565988" cy="4568095"/>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769F99-CCA6-5CDC-D1E1-C59A4762F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2192000" cy="4549891"/>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3E73D3-029B-3D4E-1956-8EE7068A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10544" y="18215"/>
              <a:ext cx="8086124" cy="454988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le 1">
            <a:extLst>
              <a:ext uri="{FF2B5EF4-FFF2-40B4-BE49-F238E27FC236}">
                <a16:creationId xmlns:a16="http://schemas.microsoft.com/office/drawing/2014/main" id="{9F94A3FF-78A3-33F8-D6FA-04BC278334B9}"/>
              </a:ext>
            </a:extLst>
          </p:cNvPr>
          <p:cNvSpPr>
            <a:spLocks noGrp="1"/>
          </p:cNvSpPr>
          <p:nvPr>
            <p:ph type="title"/>
          </p:nvPr>
        </p:nvSpPr>
        <p:spPr>
          <a:xfrm>
            <a:off x="1126348" y="1124262"/>
            <a:ext cx="8017652" cy="2690413"/>
          </a:xfrm>
        </p:spPr>
        <p:txBody>
          <a:bodyPr vert="horz" lIns="91440" tIns="45720" rIns="91440" bIns="45720" rtlCol="0" anchor="t">
            <a:normAutofit/>
          </a:bodyPr>
          <a:lstStyle/>
          <a:p>
            <a:r>
              <a:rPr lang="en-US" altLang="zh-HK" sz="5400" kern="1200" dirty="0">
                <a:solidFill>
                  <a:srgbClr val="FFFFFF"/>
                </a:solidFill>
                <a:latin typeface="+mj-lt"/>
                <a:ea typeface="+mj-ea"/>
                <a:cs typeface="+mj-cs"/>
              </a:rPr>
              <a:t>Industry-Oriented Trustworthy AI Principles in Hong Kong </a:t>
            </a:r>
          </a:p>
        </p:txBody>
      </p:sp>
      <p:pic>
        <p:nvPicPr>
          <p:cNvPr id="7" name="Graphic 6" descr="Head with Gears">
            <a:extLst>
              <a:ext uri="{FF2B5EF4-FFF2-40B4-BE49-F238E27FC236}">
                <a16:creationId xmlns:a16="http://schemas.microsoft.com/office/drawing/2014/main" id="{CD5C2426-398F-96A2-8B35-37165FBA7F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15646" y="5061057"/>
            <a:ext cx="1199733" cy="1199733"/>
          </a:xfrm>
          <a:prstGeom prst="rect">
            <a:avLst/>
          </a:prstGeom>
        </p:spPr>
      </p:pic>
    </p:spTree>
    <p:extLst>
      <p:ext uri="{BB962C8B-B14F-4D97-AF65-F5344CB8AC3E}">
        <p14:creationId xmlns:p14="http://schemas.microsoft.com/office/powerpoint/2010/main" val="1039048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BBC6-37E6-AFD3-0272-D304B1116639}"/>
              </a:ext>
            </a:extLst>
          </p:cNvPr>
          <p:cNvSpPr>
            <a:spLocks noGrp="1"/>
          </p:cNvSpPr>
          <p:nvPr>
            <p:ph type="title"/>
          </p:nvPr>
        </p:nvSpPr>
        <p:spPr/>
        <p:txBody>
          <a:bodyPr/>
          <a:lstStyle/>
          <a:p>
            <a:r>
              <a:rPr lang="en-US" altLang="zh-HK" dirty="0"/>
              <a:t>Digital Policy Office: Finance</a:t>
            </a:r>
            <a:endParaRPr lang="zh-HK" altLang="en-US" dirty="0"/>
          </a:p>
        </p:txBody>
      </p:sp>
      <p:sp>
        <p:nvSpPr>
          <p:cNvPr id="3" name="Content Placeholder 2">
            <a:extLst>
              <a:ext uri="{FF2B5EF4-FFF2-40B4-BE49-F238E27FC236}">
                <a16:creationId xmlns:a16="http://schemas.microsoft.com/office/drawing/2014/main" id="{8514584D-FCC6-A95F-E492-0D4C3C9E8872}"/>
              </a:ext>
            </a:extLst>
          </p:cNvPr>
          <p:cNvSpPr>
            <a:spLocks noGrp="1"/>
          </p:cNvSpPr>
          <p:nvPr>
            <p:ph idx="1"/>
          </p:nvPr>
        </p:nvSpPr>
        <p:spPr/>
        <p:txBody>
          <a:bodyPr/>
          <a:lstStyle/>
          <a:p>
            <a:endParaRPr lang="zh-HK" altLang="en-US"/>
          </a:p>
        </p:txBody>
      </p:sp>
      <p:pic>
        <p:nvPicPr>
          <p:cNvPr id="5" name="Picture 4">
            <a:extLst>
              <a:ext uri="{FF2B5EF4-FFF2-40B4-BE49-F238E27FC236}">
                <a16:creationId xmlns:a16="http://schemas.microsoft.com/office/drawing/2014/main" id="{56E0BC4B-0BE1-41D2-7BFA-5A79779FD9C0}"/>
              </a:ext>
            </a:extLst>
          </p:cNvPr>
          <p:cNvPicPr>
            <a:picLocks noChangeAspect="1"/>
          </p:cNvPicPr>
          <p:nvPr/>
        </p:nvPicPr>
        <p:blipFill>
          <a:blip r:embed="rId2"/>
          <a:stretch>
            <a:fillRect/>
          </a:stretch>
        </p:blipFill>
        <p:spPr>
          <a:xfrm>
            <a:off x="2914793" y="1690688"/>
            <a:ext cx="6201640" cy="4591691"/>
          </a:xfrm>
          <a:prstGeom prst="rect">
            <a:avLst/>
          </a:prstGeom>
        </p:spPr>
      </p:pic>
      <p:sp>
        <p:nvSpPr>
          <p:cNvPr id="7" name="TextBox 6">
            <a:extLst>
              <a:ext uri="{FF2B5EF4-FFF2-40B4-BE49-F238E27FC236}">
                <a16:creationId xmlns:a16="http://schemas.microsoft.com/office/drawing/2014/main" id="{31A5DA92-24F6-38D0-C052-82CE3C6D876B}"/>
              </a:ext>
            </a:extLst>
          </p:cNvPr>
          <p:cNvSpPr txBox="1"/>
          <p:nvPr/>
        </p:nvSpPr>
        <p:spPr>
          <a:xfrm>
            <a:off x="424542" y="6417316"/>
            <a:ext cx="10246807" cy="369332"/>
          </a:xfrm>
          <a:prstGeom prst="rect">
            <a:avLst/>
          </a:prstGeom>
          <a:noFill/>
        </p:spPr>
        <p:txBody>
          <a:bodyPr wrap="square">
            <a:spAutoFit/>
          </a:bodyPr>
          <a:lstStyle/>
          <a:p>
            <a:r>
              <a:rPr lang="en-US" altLang="zh-HK" dirty="0">
                <a:hlinkClick r:id="rId3"/>
              </a:rPr>
              <a:t>Hong Kong Generative Artificial Intelligence Technical and Application Guideline</a:t>
            </a:r>
            <a:endParaRPr lang="zh-HK" altLang="en-US" dirty="0"/>
          </a:p>
        </p:txBody>
      </p:sp>
    </p:spTree>
    <p:extLst>
      <p:ext uri="{BB962C8B-B14F-4D97-AF65-F5344CB8AC3E}">
        <p14:creationId xmlns:p14="http://schemas.microsoft.com/office/powerpoint/2010/main" val="1253145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05B3D-4146-4D38-5AED-3E732D0E55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EC0D8-9E5F-4AF6-E2C4-A84462C3B7AF}"/>
              </a:ext>
            </a:extLst>
          </p:cNvPr>
          <p:cNvSpPr>
            <a:spLocks noGrp="1"/>
          </p:cNvSpPr>
          <p:nvPr>
            <p:ph type="title"/>
          </p:nvPr>
        </p:nvSpPr>
        <p:spPr/>
        <p:txBody>
          <a:bodyPr/>
          <a:lstStyle/>
          <a:p>
            <a:r>
              <a:rPr lang="en-US" altLang="zh-HK" dirty="0"/>
              <a:t>Digital Policy Office: Healthcare</a:t>
            </a:r>
            <a:endParaRPr lang="zh-HK" altLang="en-US" dirty="0"/>
          </a:p>
        </p:txBody>
      </p:sp>
      <p:sp>
        <p:nvSpPr>
          <p:cNvPr id="3" name="Content Placeholder 2">
            <a:extLst>
              <a:ext uri="{FF2B5EF4-FFF2-40B4-BE49-F238E27FC236}">
                <a16:creationId xmlns:a16="http://schemas.microsoft.com/office/drawing/2014/main" id="{D579AF7D-5B9F-5E19-16D6-062C4C36C0E3}"/>
              </a:ext>
            </a:extLst>
          </p:cNvPr>
          <p:cNvSpPr>
            <a:spLocks noGrp="1"/>
          </p:cNvSpPr>
          <p:nvPr>
            <p:ph idx="1"/>
          </p:nvPr>
        </p:nvSpPr>
        <p:spPr/>
        <p:txBody>
          <a:bodyPr/>
          <a:lstStyle/>
          <a:p>
            <a:endParaRPr lang="zh-HK" altLang="en-US"/>
          </a:p>
        </p:txBody>
      </p:sp>
      <p:sp>
        <p:nvSpPr>
          <p:cNvPr id="7" name="TextBox 6">
            <a:extLst>
              <a:ext uri="{FF2B5EF4-FFF2-40B4-BE49-F238E27FC236}">
                <a16:creationId xmlns:a16="http://schemas.microsoft.com/office/drawing/2014/main" id="{B3952EA2-E114-F443-04FC-B151EA76FAC5}"/>
              </a:ext>
            </a:extLst>
          </p:cNvPr>
          <p:cNvSpPr txBox="1"/>
          <p:nvPr/>
        </p:nvSpPr>
        <p:spPr>
          <a:xfrm>
            <a:off x="424542" y="6417316"/>
            <a:ext cx="10246807" cy="369332"/>
          </a:xfrm>
          <a:prstGeom prst="rect">
            <a:avLst/>
          </a:prstGeom>
          <a:noFill/>
        </p:spPr>
        <p:txBody>
          <a:bodyPr wrap="square">
            <a:spAutoFit/>
          </a:bodyPr>
          <a:lstStyle/>
          <a:p>
            <a:r>
              <a:rPr lang="en-US" altLang="zh-HK" dirty="0">
                <a:hlinkClick r:id="rId2"/>
              </a:rPr>
              <a:t>Hong Kong Generative Artificial Intelligence Technical and Application Guideline</a:t>
            </a:r>
            <a:endParaRPr lang="zh-HK" altLang="en-US" dirty="0"/>
          </a:p>
        </p:txBody>
      </p:sp>
      <p:pic>
        <p:nvPicPr>
          <p:cNvPr id="6" name="Picture 5">
            <a:extLst>
              <a:ext uri="{FF2B5EF4-FFF2-40B4-BE49-F238E27FC236}">
                <a16:creationId xmlns:a16="http://schemas.microsoft.com/office/drawing/2014/main" id="{D41459B9-4080-804C-F4EF-1D9D22F5D5B4}"/>
              </a:ext>
            </a:extLst>
          </p:cNvPr>
          <p:cNvPicPr>
            <a:picLocks noChangeAspect="1"/>
          </p:cNvPicPr>
          <p:nvPr/>
        </p:nvPicPr>
        <p:blipFill>
          <a:blip r:embed="rId3"/>
          <a:stretch>
            <a:fillRect/>
          </a:stretch>
        </p:blipFill>
        <p:spPr>
          <a:xfrm>
            <a:off x="2222130" y="2014231"/>
            <a:ext cx="7586968" cy="3974126"/>
          </a:xfrm>
          <a:prstGeom prst="rect">
            <a:avLst/>
          </a:prstGeom>
        </p:spPr>
      </p:pic>
    </p:spTree>
    <p:extLst>
      <p:ext uri="{BB962C8B-B14F-4D97-AF65-F5344CB8AC3E}">
        <p14:creationId xmlns:p14="http://schemas.microsoft.com/office/powerpoint/2010/main" val="2938546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20A66-3157-983D-5D8E-A52D84399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8C0D0-5658-CBBE-204E-D18C2D2471EF}"/>
              </a:ext>
            </a:extLst>
          </p:cNvPr>
          <p:cNvSpPr>
            <a:spLocks noGrp="1"/>
          </p:cNvSpPr>
          <p:nvPr>
            <p:ph type="title"/>
          </p:nvPr>
        </p:nvSpPr>
        <p:spPr/>
        <p:txBody>
          <a:bodyPr/>
          <a:lstStyle/>
          <a:p>
            <a:r>
              <a:rPr lang="en-US" altLang="zh-HK" dirty="0"/>
              <a:t>Digital Policy Office: Legal</a:t>
            </a:r>
            <a:endParaRPr lang="zh-HK" altLang="en-US" dirty="0"/>
          </a:p>
        </p:txBody>
      </p:sp>
      <p:sp>
        <p:nvSpPr>
          <p:cNvPr id="3" name="Content Placeholder 2">
            <a:extLst>
              <a:ext uri="{FF2B5EF4-FFF2-40B4-BE49-F238E27FC236}">
                <a16:creationId xmlns:a16="http://schemas.microsoft.com/office/drawing/2014/main" id="{04A59A2D-F8A0-D09D-34A7-F745B928B6FE}"/>
              </a:ext>
            </a:extLst>
          </p:cNvPr>
          <p:cNvSpPr>
            <a:spLocks noGrp="1"/>
          </p:cNvSpPr>
          <p:nvPr>
            <p:ph idx="1"/>
          </p:nvPr>
        </p:nvSpPr>
        <p:spPr/>
        <p:txBody>
          <a:bodyPr/>
          <a:lstStyle/>
          <a:p>
            <a:r>
              <a:rPr lang="en-US" altLang="zh-HK" dirty="0"/>
              <a:t>Legal: </a:t>
            </a:r>
          </a:p>
          <a:p>
            <a:pPr lvl="1"/>
            <a:r>
              <a:rPr lang="en-US" altLang="zh-HK" dirty="0"/>
              <a:t>In the legal industry, the accuracy and reliability of generative AI outputs must be ensured, and generated content should include citations that trace back to the original legal texts. AI-generated content should not be used directly as legal documents but should serve as a reference after review by legal professionals. To protect personal data, sensitive legal cases involving trade secrets or private information should not be processed using public AI services that lack security and confidentiality guarantees.</a:t>
            </a:r>
            <a:endParaRPr lang="zh-HK" altLang="en-US" dirty="0"/>
          </a:p>
        </p:txBody>
      </p:sp>
      <p:sp>
        <p:nvSpPr>
          <p:cNvPr id="7" name="TextBox 6">
            <a:extLst>
              <a:ext uri="{FF2B5EF4-FFF2-40B4-BE49-F238E27FC236}">
                <a16:creationId xmlns:a16="http://schemas.microsoft.com/office/drawing/2014/main" id="{9B5B6493-9A83-5893-AC46-909757368058}"/>
              </a:ext>
            </a:extLst>
          </p:cNvPr>
          <p:cNvSpPr txBox="1"/>
          <p:nvPr/>
        </p:nvSpPr>
        <p:spPr>
          <a:xfrm>
            <a:off x="424542" y="6417316"/>
            <a:ext cx="10246807" cy="369332"/>
          </a:xfrm>
          <a:prstGeom prst="rect">
            <a:avLst/>
          </a:prstGeom>
          <a:noFill/>
        </p:spPr>
        <p:txBody>
          <a:bodyPr wrap="square">
            <a:spAutoFit/>
          </a:bodyPr>
          <a:lstStyle/>
          <a:p>
            <a:r>
              <a:rPr lang="en-US" altLang="zh-HK" dirty="0">
                <a:hlinkClick r:id="rId2"/>
              </a:rPr>
              <a:t>Hong Kong Generative Artificial Intelligence Technical and Application Guideline</a:t>
            </a:r>
            <a:endParaRPr lang="zh-HK" altLang="en-US" dirty="0"/>
          </a:p>
        </p:txBody>
      </p:sp>
    </p:spTree>
    <p:extLst>
      <p:ext uri="{BB962C8B-B14F-4D97-AF65-F5344CB8AC3E}">
        <p14:creationId xmlns:p14="http://schemas.microsoft.com/office/powerpoint/2010/main" val="2141338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1059-003A-B104-BCDE-78568A382856}"/>
              </a:ext>
            </a:extLst>
          </p:cNvPr>
          <p:cNvSpPr>
            <a:spLocks noGrp="1"/>
          </p:cNvSpPr>
          <p:nvPr>
            <p:ph type="title"/>
          </p:nvPr>
        </p:nvSpPr>
        <p:spPr/>
        <p:txBody>
          <a:bodyPr/>
          <a:lstStyle/>
          <a:p>
            <a:r>
              <a:rPr lang="en-US" altLang="zh-HK" dirty="0"/>
              <a:t>Digital Policy Office </a:t>
            </a:r>
            <a:endParaRPr lang="zh-HK" altLang="en-US" dirty="0"/>
          </a:p>
        </p:txBody>
      </p:sp>
      <p:sp>
        <p:nvSpPr>
          <p:cNvPr id="3" name="Content Placeholder 2">
            <a:extLst>
              <a:ext uri="{FF2B5EF4-FFF2-40B4-BE49-F238E27FC236}">
                <a16:creationId xmlns:a16="http://schemas.microsoft.com/office/drawing/2014/main" id="{FF93BB92-5EC3-D8BB-C97B-6EA8D7D4D915}"/>
              </a:ext>
            </a:extLst>
          </p:cNvPr>
          <p:cNvSpPr>
            <a:spLocks noGrp="1"/>
          </p:cNvSpPr>
          <p:nvPr>
            <p:ph idx="1"/>
          </p:nvPr>
        </p:nvSpPr>
        <p:spPr/>
        <p:txBody>
          <a:bodyPr/>
          <a:lstStyle/>
          <a:p>
            <a:r>
              <a:rPr lang="en-US" altLang="zh-HK" dirty="0"/>
              <a:t>https://www.digitalpolicy.gov.hk/en/our_work/data_governance/policies_standards/ethical_ai_framework/</a:t>
            </a:r>
            <a:endParaRPr lang="zh-HK" altLang="en-US" dirty="0"/>
          </a:p>
        </p:txBody>
      </p:sp>
      <p:pic>
        <p:nvPicPr>
          <p:cNvPr id="5" name="Picture 4">
            <a:extLst>
              <a:ext uri="{FF2B5EF4-FFF2-40B4-BE49-F238E27FC236}">
                <a16:creationId xmlns:a16="http://schemas.microsoft.com/office/drawing/2014/main" id="{16BACF62-88FD-55F7-B914-B89BA2CAAEA8}"/>
              </a:ext>
            </a:extLst>
          </p:cNvPr>
          <p:cNvPicPr>
            <a:picLocks noChangeAspect="1"/>
          </p:cNvPicPr>
          <p:nvPr/>
        </p:nvPicPr>
        <p:blipFill>
          <a:blip r:embed="rId2"/>
          <a:stretch>
            <a:fillRect/>
          </a:stretch>
        </p:blipFill>
        <p:spPr>
          <a:xfrm>
            <a:off x="3574464" y="2874265"/>
            <a:ext cx="4353686" cy="3983735"/>
          </a:xfrm>
          <a:prstGeom prst="rect">
            <a:avLst/>
          </a:prstGeom>
        </p:spPr>
      </p:pic>
    </p:spTree>
    <p:extLst>
      <p:ext uri="{BB962C8B-B14F-4D97-AF65-F5344CB8AC3E}">
        <p14:creationId xmlns:p14="http://schemas.microsoft.com/office/powerpoint/2010/main" val="2626220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3ACBE-7E3A-17E8-D3A1-159B56003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E851F2-AF9E-1D45-C79C-1D7699730034}"/>
              </a:ext>
            </a:extLst>
          </p:cNvPr>
          <p:cNvSpPr>
            <a:spLocks noGrp="1"/>
          </p:cNvSpPr>
          <p:nvPr>
            <p:ph type="title"/>
          </p:nvPr>
        </p:nvSpPr>
        <p:spPr/>
        <p:txBody>
          <a:bodyPr/>
          <a:lstStyle/>
          <a:p>
            <a:r>
              <a:rPr lang="en-US" altLang="zh-HK" dirty="0"/>
              <a:t>Digital Policy Office: Education</a:t>
            </a:r>
            <a:endParaRPr lang="zh-HK" altLang="en-US" dirty="0"/>
          </a:p>
        </p:txBody>
      </p:sp>
      <p:sp>
        <p:nvSpPr>
          <p:cNvPr id="3" name="Content Placeholder 2">
            <a:extLst>
              <a:ext uri="{FF2B5EF4-FFF2-40B4-BE49-F238E27FC236}">
                <a16:creationId xmlns:a16="http://schemas.microsoft.com/office/drawing/2014/main" id="{4C71FF7E-65F2-3A43-076E-75FBC67DF402}"/>
              </a:ext>
            </a:extLst>
          </p:cNvPr>
          <p:cNvSpPr>
            <a:spLocks noGrp="1"/>
          </p:cNvSpPr>
          <p:nvPr>
            <p:ph idx="1"/>
          </p:nvPr>
        </p:nvSpPr>
        <p:spPr/>
        <p:txBody>
          <a:bodyPr/>
          <a:lstStyle/>
          <a:p>
            <a:endParaRPr lang="zh-HK" altLang="en-US" dirty="0"/>
          </a:p>
        </p:txBody>
      </p:sp>
      <p:sp>
        <p:nvSpPr>
          <p:cNvPr id="7" name="TextBox 6">
            <a:extLst>
              <a:ext uri="{FF2B5EF4-FFF2-40B4-BE49-F238E27FC236}">
                <a16:creationId xmlns:a16="http://schemas.microsoft.com/office/drawing/2014/main" id="{E230631F-CB23-F8D5-11DB-BF3E413827CA}"/>
              </a:ext>
            </a:extLst>
          </p:cNvPr>
          <p:cNvSpPr txBox="1"/>
          <p:nvPr/>
        </p:nvSpPr>
        <p:spPr>
          <a:xfrm>
            <a:off x="424542" y="6417316"/>
            <a:ext cx="10246807" cy="369332"/>
          </a:xfrm>
          <a:prstGeom prst="rect">
            <a:avLst/>
          </a:prstGeom>
          <a:noFill/>
        </p:spPr>
        <p:txBody>
          <a:bodyPr wrap="square">
            <a:spAutoFit/>
          </a:bodyPr>
          <a:lstStyle/>
          <a:p>
            <a:r>
              <a:rPr lang="en-US" altLang="zh-HK" dirty="0">
                <a:hlinkClick r:id="rId2"/>
              </a:rPr>
              <a:t>Hong Kong Generative Artificial Intelligence Technical and Application Guideline</a:t>
            </a:r>
            <a:endParaRPr lang="zh-HK" altLang="en-US" dirty="0"/>
          </a:p>
        </p:txBody>
      </p:sp>
      <p:pic>
        <p:nvPicPr>
          <p:cNvPr id="6" name="Picture 5">
            <a:extLst>
              <a:ext uri="{FF2B5EF4-FFF2-40B4-BE49-F238E27FC236}">
                <a16:creationId xmlns:a16="http://schemas.microsoft.com/office/drawing/2014/main" id="{7A306E41-3010-1E14-BB45-711A62BA3B3B}"/>
              </a:ext>
            </a:extLst>
          </p:cNvPr>
          <p:cNvPicPr>
            <a:picLocks noChangeAspect="1"/>
          </p:cNvPicPr>
          <p:nvPr/>
        </p:nvPicPr>
        <p:blipFill>
          <a:blip r:embed="rId3"/>
          <a:stretch>
            <a:fillRect/>
          </a:stretch>
        </p:blipFill>
        <p:spPr>
          <a:xfrm>
            <a:off x="838200" y="1825624"/>
            <a:ext cx="10548386" cy="3379421"/>
          </a:xfrm>
          <a:prstGeom prst="rect">
            <a:avLst/>
          </a:prstGeom>
        </p:spPr>
      </p:pic>
    </p:spTree>
    <p:extLst>
      <p:ext uri="{BB962C8B-B14F-4D97-AF65-F5344CB8AC3E}">
        <p14:creationId xmlns:p14="http://schemas.microsoft.com/office/powerpoint/2010/main" val="3690889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8D23A-86A4-F1A3-C894-326FC1C3D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8B2CFA-5D03-D353-AC22-419860ED9100}"/>
              </a:ext>
            </a:extLst>
          </p:cNvPr>
          <p:cNvSpPr>
            <a:spLocks noGrp="1"/>
          </p:cNvSpPr>
          <p:nvPr>
            <p:ph type="title"/>
          </p:nvPr>
        </p:nvSpPr>
        <p:spPr/>
        <p:txBody>
          <a:bodyPr/>
          <a:lstStyle/>
          <a:p>
            <a:r>
              <a:rPr lang="en-US" altLang="zh-HK" dirty="0"/>
              <a:t>Digital Policy Office: Journalism</a:t>
            </a:r>
            <a:endParaRPr lang="zh-HK" altLang="en-US" dirty="0"/>
          </a:p>
        </p:txBody>
      </p:sp>
      <p:sp>
        <p:nvSpPr>
          <p:cNvPr id="3" name="Content Placeholder 2">
            <a:extLst>
              <a:ext uri="{FF2B5EF4-FFF2-40B4-BE49-F238E27FC236}">
                <a16:creationId xmlns:a16="http://schemas.microsoft.com/office/drawing/2014/main" id="{6B4DA9B9-6E4C-C32D-7AA1-7BAD9F56FB70}"/>
              </a:ext>
            </a:extLst>
          </p:cNvPr>
          <p:cNvSpPr>
            <a:spLocks noGrp="1"/>
          </p:cNvSpPr>
          <p:nvPr>
            <p:ph idx="1"/>
          </p:nvPr>
        </p:nvSpPr>
        <p:spPr/>
        <p:txBody>
          <a:bodyPr/>
          <a:lstStyle/>
          <a:p>
            <a:endParaRPr lang="zh-HK" altLang="en-US"/>
          </a:p>
        </p:txBody>
      </p:sp>
      <p:sp>
        <p:nvSpPr>
          <p:cNvPr id="7" name="TextBox 6">
            <a:extLst>
              <a:ext uri="{FF2B5EF4-FFF2-40B4-BE49-F238E27FC236}">
                <a16:creationId xmlns:a16="http://schemas.microsoft.com/office/drawing/2014/main" id="{706A2E44-4B06-28C8-80E8-86E124C54455}"/>
              </a:ext>
            </a:extLst>
          </p:cNvPr>
          <p:cNvSpPr txBox="1"/>
          <p:nvPr/>
        </p:nvSpPr>
        <p:spPr>
          <a:xfrm>
            <a:off x="424542" y="6417316"/>
            <a:ext cx="10246807" cy="369332"/>
          </a:xfrm>
          <a:prstGeom prst="rect">
            <a:avLst/>
          </a:prstGeom>
          <a:noFill/>
        </p:spPr>
        <p:txBody>
          <a:bodyPr wrap="square">
            <a:spAutoFit/>
          </a:bodyPr>
          <a:lstStyle/>
          <a:p>
            <a:r>
              <a:rPr lang="en-US" altLang="zh-HK" dirty="0">
                <a:hlinkClick r:id="rId2"/>
              </a:rPr>
              <a:t>Hong Kong Generative Artificial Intelligence Technical and Application Guideline</a:t>
            </a:r>
            <a:endParaRPr lang="zh-HK" altLang="en-US" dirty="0"/>
          </a:p>
        </p:txBody>
      </p:sp>
      <p:pic>
        <p:nvPicPr>
          <p:cNvPr id="6" name="Picture 5">
            <a:extLst>
              <a:ext uri="{FF2B5EF4-FFF2-40B4-BE49-F238E27FC236}">
                <a16:creationId xmlns:a16="http://schemas.microsoft.com/office/drawing/2014/main" id="{49E777C6-B63F-3E81-5A49-EC8EDDD9A11C}"/>
              </a:ext>
            </a:extLst>
          </p:cNvPr>
          <p:cNvPicPr>
            <a:picLocks noChangeAspect="1"/>
          </p:cNvPicPr>
          <p:nvPr/>
        </p:nvPicPr>
        <p:blipFill>
          <a:blip r:embed="rId3"/>
          <a:stretch>
            <a:fillRect/>
          </a:stretch>
        </p:blipFill>
        <p:spPr>
          <a:xfrm>
            <a:off x="838200" y="1825625"/>
            <a:ext cx="9636318" cy="4102902"/>
          </a:xfrm>
          <a:prstGeom prst="rect">
            <a:avLst/>
          </a:prstGeom>
        </p:spPr>
      </p:pic>
    </p:spTree>
    <p:extLst>
      <p:ext uri="{BB962C8B-B14F-4D97-AF65-F5344CB8AC3E}">
        <p14:creationId xmlns:p14="http://schemas.microsoft.com/office/powerpoint/2010/main" val="1913492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1D245-A5AF-4337-1DF7-D3F5DF3D1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FCDE5-63B6-F0C5-3C81-7DC5D89F79B3}"/>
              </a:ext>
            </a:extLst>
          </p:cNvPr>
          <p:cNvSpPr>
            <a:spLocks noGrp="1"/>
          </p:cNvSpPr>
          <p:nvPr>
            <p:ph type="title"/>
          </p:nvPr>
        </p:nvSpPr>
        <p:spPr/>
        <p:txBody>
          <a:bodyPr/>
          <a:lstStyle/>
          <a:p>
            <a:r>
              <a:rPr lang="en-US" altLang="zh-HK" dirty="0"/>
              <a:t>Digital Policy Office: Retail</a:t>
            </a:r>
            <a:endParaRPr lang="zh-HK" altLang="en-US" dirty="0"/>
          </a:p>
        </p:txBody>
      </p:sp>
      <p:sp>
        <p:nvSpPr>
          <p:cNvPr id="3" name="Content Placeholder 2">
            <a:extLst>
              <a:ext uri="{FF2B5EF4-FFF2-40B4-BE49-F238E27FC236}">
                <a16:creationId xmlns:a16="http://schemas.microsoft.com/office/drawing/2014/main" id="{55D43B34-540E-959C-741D-964B5F9340AE}"/>
              </a:ext>
            </a:extLst>
          </p:cNvPr>
          <p:cNvSpPr>
            <a:spLocks noGrp="1"/>
          </p:cNvSpPr>
          <p:nvPr>
            <p:ph idx="1"/>
          </p:nvPr>
        </p:nvSpPr>
        <p:spPr/>
        <p:txBody>
          <a:bodyPr/>
          <a:lstStyle/>
          <a:p>
            <a:r>
              <a:rPr lang="en-US" altLang="zh-HK" dirty="0"/>
              <a:t>Retail: Retail businesses using generative AI for product recommendations, dynamic pricing, or customer service must ensure that algorithmic outcomes remain fair and transparent across different customer segments and geographic locations, maintaining market fairness. When collecting customer preferences and purchasing </a:t>
            </a:r>
            <a:r>
              <a:rPr lang="en-US" altLang="zh-HK" dirty="0" err="1"/>
              <a:t>behaviour</a:t>
            </a:r>
            <a:r>
              <a:rPr lang="en-US" altLang="zh-HK" dirty="0"/>
              <a:t>, businesses must comply with data protection and privacy regulations while conducting </a:t>
            </a:r>
            <a:r>
              <a:rPr lang="en-US" altLang="zh-HK" dirty="0" err="1"/>
              <a:t>personalised</a:t>
            </a:r>
            <a:r>
              <a:rPr lang="en-US" altLang="zh-HK" dirty="0"/>
              <a:t> marketing and promotions. To address customer concerns or confusion regarding generative AI, human support and real-time response mechanisms should be available to safeguard consumer rights.</a:t>
            </a:r>
            <a:endParaRPr lang="zh-HK" altLang="en-US" dirty="0"/>
          </a:p>
        </p:txBody>
      </p:sp>
      <p:sp>
        <p:nvSpPr>
          <p:cNvPr id="7" name="TextBox 6">
            <a:extLst>
              <a:ext uri="{FF2B5EF4-FFF2-40B4-BE49-F238E27FC236}">
                <a16:creationId xmlns:a16="http://schemas.microsoft.com/office/drawing/2014/main" id="{73E0E842-D54F-E88E-C624-8C618816BE6B}"/>
              </a:ext>
            </a:extLst>
          </p:cNvPr>
          <p:cNvSpPr txBox="1"/>
          <p:nvPr/>
        </p:nvSpPr>
        <p:spPr>
          <a:xfrm>
            <a:off x="424542" y="6417316"/>
            <a:ext cx="10246807" cy="369332"/>
          </a:xfrm>
          <a:prstGeom prst="rect">
            <a:avLst/>
          </a:prstGeom>
          <a:noFill/>
        </p:spPr>
        <p:txBody>
          <a:bodyPr wrap="square">
            <a:spAutoFit/>
          </a:bodyPr>
          <a:lstStyle/>
          <a:p>
            <a:r>
              <a:rPr lang="en-US" altLang="zh-HK" dirty="0">
                <a:hlinkClick r:id="rId2"/>
              </a:rPr>
              <a:t>Hong Kong Generative Artificial Intelligence Technical and Application Guideline</a:t>
            </a:r>
            <a:endParaRPr lang="zh-HK" altLang="en-US" dirty="0"/>
          </a:p>
        </p:txBody>
      </p:sp>
    </p:spTree>
    <p:extLst>
      <p:ext uri="{BB962C8B-B14F-4D97-AF65-F5344CB8AC3E}">
        <p14:creationId xmlns:p14="http://schemas.microsoft.com/office/powerpoint/2010/main" val="1871136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6978C-4576-9493-0613-FC000EDFA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037393-C4A2-EBE2-7015-5B6F08E10C1D}"/>
              </a:ext>
            </a:extLst>
          </p:cNvPr>
          <p:cNvSpPr>
            <a:spLocks noGrp="1"/>
          </p:cNvSpPr>
          <p:nvPr>
            <p:ph type="title"/>
          </p:nvPr>
        </p:nvSpPr>
        <p:spPr/>
        <p:txBody>
          <a:bodyPr/>
          <a:lstStyle/>
          <a:p>
            <a:r>
              <a:rPr lang="en-US" altLang="zh-HK" dirty="0"/>
              <a:t>Digital Policy Office: Logistics</a:t>
            </a:r>
            <a:endParaRPr lang="zh-HK" altLang="en-US" dirty="0"/>
          </a:p>
        </p:txBody>
      </p:sp>
      <p:sp>
        <p:nvSpPr>
          <p:cNvPr id="7" name="TextBox 6">
            <a:extLst>
              <a:ext uri="{FF2B5EF4-FFF2-40B4-BE49-F238E27FC236}">
                <a16:creationId xmlns:a16="http://schemas.microsoft.com/office/drawing/2014/main" id="{F9069CF4-363D-A8F3-3613-1C6909AEA5A7}"/>
              </a:ext>
            </a:extLst>
          </p:cNvPr>
          <p:cNvSpPr txBox="1"/>
          <p:nvPr/>
        </p:nvSpPr>
        <p:spPr>
          <a:xfrm>
            <a:off x="424542" y="6417316"/>
            <a:ext cx="10246807" cy="369332"/>
          </a:xfrm>
          <a:prstGeom prst="rect">
            <a:avLst/>
          </a:prstGeom>
          <a:noFill/>
        </p:spPr>
        <p:txBody>
          <a:bodyPr wrap="square">
            <a:spAutoFit/>
          </a:bodyPr>
          <a:lstStyle/>
          <a:p>
            <a:r>
              <a:rPr lang="en-US" altLang="zh-HK" dirty="0">
                <a:hlinkClick r:id="rId2"/>
              </a:rPr>
              <a:t>Hong Kong Generative Artificial Intelligence Technical and Application Guideline</a:t>
            </a:r>
            <a:endParaRPr lang="zh-HK" altLang="en-US" dirty="0"/>
          </a:p>
        </p:txBody>
      </p:sp>
      <p:sp>
        <p:nvSpPr>
          <p:cNvPr id="5" name="Content Placeholder 4">
            <a:extLst>
              <a:ext uri="{FF2B5EF4-FFF2-40B4-BE49-F238E27FC236}">
                <a16:creationId xmlns:a16="http://schemas.microsoft.com/office/drawing/2014/main" id="{7CDD4681-4E47-1751-815E-8CB312CEA637}"/>
              </a:ext>
            </a:extLst>
          </p:cNvPr>
          <p:cNvSpPr>
            <a:spLocks noGrp="1"/>
          </p:cNvSpPr>
          <p:nvPr>
            <p:ph idx="1"/>
          </p:nvPr>
        </p:nvSpPr>
        <p:spPr/>
        <p:txBody>
          <a:bodyPr/>
          <a:lstStyle/>
          <a:p>
            <a:endParaRPr lang="zh-HK" altLang="en-US"/>
          </a:p>
        </p:txBody>
      </p:sp>
      <p:pic>
        <p:nvPicPr>
          <p:cNvPr id="8" name="Picture 7">
            <a:extLst>
              <a:ext uri="{FF2B5EF4-FFF2-40B4-BE49-F238E27FC236}">
                <a16:creationId xmlns:a16="http://schemas.microsoft.com/office/drawing/2014/main" id="{9646FB7A-8B8F-6869-4160-1D1DD65B76D3}"/>
              </a:ext>
            </a:extLst>
          </p:cNvPr>
          <p:cNvPicPr>
            <a:picLocks noChangeAspect="1"/>
          </p:cNvPicPr>
          <p:nvPr/>
        </p:nvPicPr>
        <p:blipFill>
          <a:blip r:embed="rId3"/>
          <a:stretch>
            <a:fillRect/>
          </a:stretch>
        </p:blipFill>
        <p:spPr>
          <a:xfrm>
            <a:off x="838200" y="1825624"/>
            <a:ext cx="10671259" cy="3419615"/>
          </a:xfrm>
          <a:prstGeom prst="rect">
            <a:avLst/>
          </a:prstGeom>
        </p:spPr>
      </p:pic>
    </p:spTree>
    <p:extLst>
      <p:ext uri="{BB962C8B-B14F-4D97-AF65-F5344CB8AC3E}">
        <p14:creationId xmlns:p14="http://schemas.microsoft.com/office/powerpoint/2010/main" val="441616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97856-7DD9-9C5C-982E-BE41BB4F8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FA25C-E815-BC72-D3B2-CFA8E1F6B670}"/>
              </a:ext>
            </a:extLst>
          </p:cNvPr>
          <p:cNvSpPr>
            <a:spLocks noGrp="1"/>
          </p:cNvSpPr>
          <p:nvPr>
            <p:ph type="title"/>
          </p:nvPr>
        </p:nvSpPr>
        <p:spPr/>
        <p:txBody>
          <a:bodyPr/>
          <a:lstStyle/>
          <a:p>
            <a:r>
              <a:rPr lang="en-US" altLang="zh-HK" dirty="0"/>
              <a:t>Digital Policy Office: Industry</a:t>
            </a:r>
            <a:endParaRPr lang="zh-HK" altLang="en-US" dirty="0"/>
          </a:p>
        </p:txBody>
      </p:sp>
      <p:sp>
        <p:nvSpPr>
          <p:cNvPr id="3" name="Content Placeholder 2">
            <a:extLst>
              <a:ext uri="{FF2B5EF4-FFF2-40B4-BE49-F238E27FC236}">
                <a16:creationId xmlns:a16="http://schemas.microsoft.com/office/drawing/2014/main" id="{8F78211B-D50C-E37D-E4BD-DB2C626EC952}"/>
              </a:ext>
            </a:extLst>
          </p:cNvPr>
          <p:cNvSpPr>
            <a:spLocks noGrp="1"/>
          </p:cNvSpPr>
          <p:nvPr>
            <p:ph idx="1"/>
          </p:nvPr>
        </p:nvSpPr>
        <p:spPr/>
        <p:txBody>
          <a:bodyPr/>
          <a:lstStyle/>
          <a:p>
            <a:endParaRPr lang="zh-HK" altLang="en-US"/>
          </a:p>
        </p:txBody>
      </p:sp>
      <p:sp>
        <p:nvSpPr>
          <p:cNvPr id="7" name="TextBox 6">
            <a:extLst>
              <a:ext uri="{FF2B5EF4-FFF2-40B4-BE49-F238E27FC236}">
                <a16:creationId xmlns:a16="http://schemas.microsoft.com/office/drawing/2014/main" id="{9F50FEB0-84A5-67FC-B364-766EF2A80051}"/>
              </a:ext>
            </a:extLst>
          </p:cNvPr>
          <p:cNvSpPr txBox="1"/>
          <p:nvPr/>
        </p:nvSpPr>
        <p:spPr>
          <a:xfrm>
            <a:off x="424542" y="6417316"/>
            <a:ext cx="10246807" cy="369332"/>
          </a:xfrm>
          <a:prstGeom prst="rect">
            <a:avLst/>
          </a:prstGeom>
          <a:noFill/>
        </p:spPr>
        <p:txBody>
          <a:bodyPr wrap="square">
            <a:spAutoFit/>
          </a:bodyPr>
          <a:lstStyle/>
          <a:p>
            <a:r>
              <a:rPr lang="en-US" altLang="zh-HK" dirty="0">
                <a:hlinkClick r:id="rId2"/>
              </a:rPr>
              <a:t>Hong Kong Generative Artificial Intelligence Technical and Application Guideline</a:t>
            </a:r>
            <a:endParaRPr lang="zh-HK" altLang="en-US" dirty="0"/>
          </a:p>
        </p:txBody>
      </p:sp>
      <p:pic>
        <p:nvPicPr>
          <p:cNvPr id="6" name="Picture 5">
            <a:extLst>
              <a:ext uri="{FF2B5EF4-FFF2-40B4-BE49-F238E27FC236}">
                <a16:creationId xmlns:a16="http://schemas.microsoft.com/office/drawing/2014/main" id="{424277F5-9730-C2CE-BA78-C6A00F3D89B6}"/>
              </a:ext>
            </a:extLst>
          </p:cNvPr>
          <p:cNvPicPr>
            <a:picLocks noChangeAspect="1"/>
          </p:cNvPicPr>
          <p:nvPr/>
        </p:nvPicPr>
        <p:blipFill>
          <a:blip r:embed="rId3"/>
          <a:stretch>
            <a:fillRect/>
          </a:stretch>
        </p:blipFill>
        <p:spPr>
          <a:xfrm>
            <a:off x="838200" y="1825624"/>
            <a:ext cx="9981406" cy="3198551"/>
          </a:xfrm>
          <a:prstGeom prst="rect">
            <a:avLst/>
          </a:prstGeom>
        </p:spPr>
      </p:pic>
    </p:spTree>
    <p:extLst>
      <p:ext uri="{BB962C8B-B14F-4D97-AF65-F5344CB8AC3E}">
        <p14:creationId xmlns:p14="http://schemas.microsoft.com/office/powerpoint/2010/main" val="696253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90007-CA48-A4F0-C3EB-A15052C3A0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44907-3672-2FDF-1966-63C6331352CE}"/>
              </a:ext>
            </a:extLst>
          </p:cNvPr>
          <p:cNvSpPr>
            <a:spLocks noGrp="1"/>
          </p:cNvSpPr>
          <p:nvPr>
            <p:ph type="title"/>
          </p:nvPr>
        </p:nvSpPr>
        <p:spPr/>
        <p:txBody>
          <a:bodyPr>
            <a:normAutofit/>
          </a:bodyPr>
          <a:lstStyle/>
          <a:p>
            <a:r>
              <a:rPr lang="en-US" altLang="zh-HK" dirty="0"/>
              <a:t>PCPD</a:t>
            </a:r>
            <a:endParaRPr lang="zh-HK" altLang="en-US" dirty="0"/>
          </a:p>
        </p:txBody>
      </p:sp>
      <p:sp>
        <p:nvSpPr>
          <p:cNvPr id="3" name="Content Placeholder 2">
            <a:extLst>
              <a:ext uri="{FF2B5EF4-FFF2-40B4-BE49-F238E27FC236}">
                <a16:creationId xmlns:a16="http://schemas.microsoft.com/office/drawing/2014/main" id="{7DB780CF-1B86-EF92-E63B-663806B19836}"/>
              </a:ext>
            </a:extLst>
          </p:cNvPr>
          <p:cNvSpPr>
            <a:spLocks noGrp="1"/>
          </p:cNvSpPr>
          <p:nvPr>
            <p:ph idx="1"/>
          </p:nvPr>
        </p:nvSpPr>
        <p:spPr/>
        <p:txBody>
          <a:bodyPr/>
          <a:lstStyle/>
          <a:p>
            <a:r>
              <a:rPr lang="en-US" altLang="zh-HK" dirty="0"/>
              <a:t>https://www.pcpd.org.hk/english/about_pcpd/commissioner/commissioner.html</a:t>
            </a:r>
            <a:endParaRPr lang="zh-HK" altLang="en-US" dirty="0"/>
          </a:p>
        </p:txBody>
      </p:sp>
      <p:pic>
        <p:nvPicPr>
          <p:cNvPr id="7" name="Picture 6">
            <a:extLst>
              <a:ext uri="{FF2B5EF4-FFF2-40B4-BE49-F238E27FC236}">
                <a16:creationId xmlns:a16="http://schemas.microsoft.com/office/drawing/2014/main" id="{614C055C-D752-8BF4-9017-287B323B1121}"/>
              </a:ext>
            </a:extLst>
          </p:cNvPr>
          <p:cNvPicPr>
            <a:picLocks noChangeAspect="1"/>
          </p:cNvPicPr>
          <p:nvPr/>
        </p:nvPicPr>
        <p:blipFill>
          <a:blip r:embed="rId2"/>
          <a:stretch>
            <a:fillRect/>
          </a:stretch>
        </p:blipFill>
        <p:spPr>
          <a:xfrm>
            <a:off x="3739464" y="2431701"/>
            <a:ext cx="4909717" cy="4426299"/>
          </a:xfrm>
          <a:prstGeom prst="rect">
            <a:avLst/>
          </a:prstGeom>
        </p:spPr>
      </p:pic>
    </p:spTree>
    <p:extLst>
      <p:ext uri="{BB962C8B-B14F-4D97-AF65-F5344CB8AC3E}">
        <p14:creationId xmlns:p14="http://schemas.microsoft.com/office/powerpoint/2010/main" val="423674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5730-8DA3-9629-1E35-DB853C3F1D3D}"/>
              </a:ext>
            </a:extLst>
          </p:cNvPr>
          <p:cNvSpPr>
            <a:spLocks noGrp="1"/>
          </p:cNvSpPr>
          <p:nvPr>
            <p:ph type="title"/>
          </p:nvPr>
        </p:nvSpPr>
        <p:spPr/>
        <p:txBody>
          <a:bodyPr/>
          <a:lstStyle/>
          <a:p>
            <a:r>
              <a:rPr lang="en-US" altLang="zh-HK" dirty="0"/>
              <a:t>PCPD: AI Security</a:t>
            </a:r>
            <a:endParaRPr lang="zh-HK" altLang="en-US" dirty="0"/>
          </a:p>
        </p:txBody>
      </p:sp>
      <p:sp>
        <p:nvSpPr>
          <p:cNvPr id="3" name="Content Placeholder 2">
            <a:extLst>
              <a:ext uri="{FF2B5EF4-FFF2-40B4-BE49-F238E27FC236}">
                <a16:creationId xmlns:a16="http://schemas.microsoft.com/office/drawing/2014/main" id="{8A2131F1-6DB8-C63F-6E41-2B9CBDBA10F5}"/>
              </a:ext>
            </a:extLst>
          </p:cNvPr>
          <p:cNvSpPr>
            <a:spLocks noGrp="1"/>
          </p:cNvSpPr>
          <p:nvPr>
            <p:ph idx="1"/>
          </p:nvPr>
        </p:nvSpPr>
        <p:spPr/>
        <p:txBody>
          <a:bodyPr/>
          <a:lstStyle/>
          <a:p>
            <a:endParaRPr lang="zh-HK" altLang="en-US"/>
          </a:p>
        </p:txBody>
      </p:sp>
      <p:pic>
        <p:nvPicPr>
          <p:cNvPr id="6" name="Picture 5">
            <a:extLst>
              <a:ext uri="{FF2B5EF4-FFF2-40B4-BE49-F238E27FC236}">
                <a16:creationId xmlns:a16="http://schemas.microsoft.com/office/drawing/2014/main" id="{4D8B39B1-D249-11E5-C380-21E99673B843}"/>
              </a:ext>
            </a:extLst>
          </p:cNvPr>
          <p:cNvPicPr>
            <a:picLocks noChangeAspect="1"/>
          </p:cNvPicPr>
          <p:nvPr/>
        </p:nvPicPr>
        <p:blipFill>
          <a:blip r:embed="rId2"/>
          <a:stretch>
            <a:fillRect/>
          </a:stretch>
        </p:blipFill>
        <p:spPr>
          <a:xfrm>
            <a:off x="2178125" y="2199841"/>
            <a:ext cx="6801207" cy="3698541"/>
          </a:xfrm>
          <a:prstGeom prst="rect">
            <a:avLst/>
          </a:prstGeom>
        </p:spPr>
      </p:pic>
    </p:spTree>
    <p:extLst>
      <p:ext uri="{BB962C8B-B14F-4D97-AF65-F5344CB8AC3E}">
        <p14:creationId xmlns:p14="http://schemas.microsoft.com/office/powerpoint/2010/main" val="289757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A86E7-A2D0-DAE1-549A-AF098CB6E8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E35A5-F7EA-7A3E-101D-2DDBE3959852}"/>
              </a:ext>
            </a:extLst>
          </p:cNvPr>
          <p:cNvSpPr>
            <a:spLocks noGrp="1"/>
          </p:cNvSpPr>
          <p:nvPr>
            <p:ph type="title"/>
          </p:nvPr>
        </p:nvSpPr>
        <p:spPr/>
        <p:txBody>
          <a:bodyPr/>
          <a:lstStyle/>
          <a:p>
            <a:r>
              <a:rPr lang="en-US" altLang="zh-HK" dirty="0"/>
              <a:t>PCPD : AI Security</a:t>
            </a:r>
            <a:endParaRPr lang="zh-HK" altLang="en-US" dirty="0"/>
          </a:p>
        </p:txBody>
      </p:sp>
      <p:sp>
        <p:nvSpPr>
          <p:cNvPr id="3" name="Content Placeholder 2">
            <a:extLst>
              <a:ext uri="{FF2B5EF4-FFF2-40B4-BE49-F238E27FC236}">
                <a16:creationId xmlns:a16="http://schemas.microsoft.com/office/drawing/2014/main" id="{3FAD2BF8-5E69-FAFD-50CA-F836D83A413A}"/>
              </a:ext>
            </a:extLst>
          </p:cNvPr>
          <p:cNvSpPr>
            <a:spLocks noGrp="1"/>
          </p:cNvSpPr>
          <p:nvPr>
            <p:ph idx="1"/>
          </p:nvPr>
        </p:nvSpPr>
        <p:spPr/>
        <p:txBody>
          <a:bodyPr/>
          <a:lstStyle/>
          <a:p>
            <a:endParaRPr lang="zh-HK" altLang="en-US"/>
          </a:p>
        </p:txBody>
      </p:sp>
      <p:pic>
        <p:nvPicPr>
          <p:cNvPr id="5" name="Picture 4">
            <a:extLst>
              <a:ext uri="{FF2B5EF4-FFF2-40B4-BE49-F238E27FC236}">
                <a16:creationId xmlns:a16="http://schemas.microsoft.com/office/drawing/2014/main" id="{E6F6B07F-1EA0-A95A-2C78-6616A4C3A2CB}"/>
              </a:ext>
            </a:extLst>
          </p:cNvPr>
          <p:cNvPicPr>
            <a:picLocks noChangeAspect="1"/>
          </p:cNvPicPr>
          <p:nvPr/>
        </p:nvPicPr>
        <p:blipFill>
          <a:blip r:embed="rId2"/>
          <a:stretch>
            <a:fillRect/>
          </a:stretch>
        </p:blipFill>
        <p:spPr>
          <a:xfrm>
            <a:off x="3066915" y="1690688"/>
            <a:ext cx="4770799" cy="5112358"/>
          </a:xfrm>
          <a:prstGeom prst="rect">
            <a:avLst/>
          </a:prstGeom>
        </p:spPr>
      </p:pic>
    </p:spTree>
    <p:extLst>
      <p:ext uri="{BB962C8B-B14F-4D97-AF65-F5344CB8AC3E}">
        <p14:creationId xmlns:p14="http://schemas.microsoft.com/office/powerpoint/2010/main" val="2763355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DD3C2-34C3-EEB3-6C5D-0CF8A791E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9E98CB-0571-8BCC-95DD-48EF2FA8BF8D}"/>
              </a:ext>
            </a:extLst>
          </p:cNvPr>
          <p:cNvSpPr>
            <a:spLocks noGrp="1"/>
          </p:cNvSpPr>
          <p:nvPr>
            <p:ph type="title"/>
          </p:nvPr>
        </p:nvSpPr>
        <p:spPr/>
        <p:txBody>
          <a:bodyPr>
            <a:normAutofit/>
          </a:bodyPr>
          <a:lstStyle/>
          <a:p>
            <a:r>
              <a:rPr lang="en-US" altLang="zh-HK" dirty="0"/>
              <a:t>PCPD: Guidelines for the user of Generative AI by Employees</a:t>
            </a:r>
            <a:endParaRPr lang="zh-HK" altLang="en-US" dirty="0"/>
          </a:p>
        </p:txBody>
      </p:sp>
      <p:sp>
        <p:nvSpPr>
          <p:cNvPr id="3" name="Content Placeholder 2">
            <a:extLst>
              <a:ext uri="{FF2B5EF4-FFF2-40B4-BE49-F238E27FC236}">
                <a16:creationId xmlns:a16="http://schemas.microsoft.com/office/drawing/2014/main" id="{EEAF8045-D0CD-654C-F6AF-D413D90B2AA0}"/>
              </a:ext>
            </a:extLst>
          </p:cNvPr>
          <p:cNvSpPr>
            <a:spLocks noGrp="1"/>
          </p:cNvSpPr>
          <p:nvPr>
            <p:ph idx="1"/>
          </p:nvPr>
        </p:nvSpPr>
        <p:spPr/>
        <p:txBody>
          <a:bodyPr/>
          <a:lstStyle/>
          <a:p>
            <a:endParaRPr lang="zh-HK" altLang="en-US"/>
          </a:p>
        </p:txBody>
      </p:sp>
      <p:pic>
        <p:nvPicPr>
          <p:cNvPr id="6" name="Picture 5">
            <a:extLst>
              <a:ext uri="{FF2B5EF4-FFF2-40B4-BE49-F238E27FC236}">
                <a16:creationId xmlns:a16="http://schemas.microsoft.com/office/drawing/2014/main" id="{BE873F91-B6C7-17AE-05C1-440BBE0CD0A3}"/>
              </a:ext>
            </a:extLst>
          </p:cNvPr>
          <p:cNvPicPr>
            <a:picLocks noChangeAspect="1"/>
          </p:cNvPicPr>
          <p:nvPr/>
        </p:nvPicPr>
        <p:blipFill>
          <a:blip r:embed="rId2"/>
          <a:stretch>
            <a:fillRect/>
          </a:stretch>
        </p:blipFill>
        <p:spPr>
          <a:xfrm>
            <a:off x="1713888" y="2224633"/>
            <a:ext cx="8764223" cy="3553321"/>
          </a:xfrm>
          <a:prstGeom prst="rect">
            <a:avLst/>
          </a:prstGeom>
        </p:spPr>
      </p:pic>
    </p:spTree>
    <p:extLst>
      <p:ext uri="{BB962C8B-B14F-4D97-AF65-F5344CB8AC3E}">
        <p14:creationId xmlns:p14="http://schemas.microsoft.com/office/powerpoint/2010/main" val="1928922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3223</TotalTime>
  <Words>1530</Words>
  <Application>Microsoft Office PowerPoint</Application>
  <PresentationFormat>Widescreen</PresentationFormat>
  <Paragraphs>138</Paragraphs>
  <Slides>54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Aptos</vt:lpstr>
      <vt:lpstr>Aptos Display</vt:lpstr>
      <vt:lpstr>Arial</vt:lpstr>
      <vt:lpstr>Office Theme</vt:lpstr>
      <vt:lpstr>Chatbot ethical and legal considerations (2025)</vt:lpstr>
      <vt:lpstr>Overview</vt:lpstr>
      <vt:lpstr>Overview</vt:lpstr>
      <vt:lpstr>Office Of the Privacy Commissioner for Personal Data</vt:lpstr>
      <vt:lpstr>Digital Policy Office </vt:lpstr>
      <vt:lpstr>PCPD</vt:lpstr>
      <vt:lpstr>PCPD: AI Security</vt:lpstr>
      <vt:lpstr>PCPD : AI Security</vt:lpstr>
      <vt:lpstr>PCPD: Guidelines for the user of Generative AI by Employees</vt:lpstr>
      <vt:lpstr>PCPD : Guidelines for the user of Generative AI by Employees</vt:lpstr>
      <vt:lpstr>Data collection</vt:lpstr>
      <vt:lpstr>PCPD : Data collection</vt:lpstr>
      <vt:lpstr>PCPD : Data collection</vt:lpstr>
      <vt:lpstr>Data protection</vt:lpstr>
      <vt:lpstr>PCPD – AI: Model Personal Data Protection Framework</vt:lpstr>
      <vt:lpstr>PCPD – AI: Model Personal Data Protection Framework</vt:lpstr>
      <vt:lpstr>PCPD – AI: Model Personal Data Protection Framework</vt:lpstr>
      <vt:lpstr>PCPD – AI: Model Personal Data Protection Framework</vt:lpstr>
      <vt:lpstr>PCPD – AI: Model Personal Data Protection Framework</vt:lpstr>
      <vt:lpstr>PCPD – AI: Model Personal Data Protection Framework</vt:lpstr>
      <vt:lpstr>PCPD – AI: Model Personal Data Protection Framework</vt:lpstr>
      <vt:lpstr>PCPD – AI: Model Personal Data Protection Framework</vt:lpstr>
      <vt:lpstr>PCPD – AI: Model Personal Data Protection Framework</vt:lpstr>
      <vt:lpstr>PCPD – AI: Model Personal Data Protection Framework</vt:lpstr>
      <vt:lpstr>PCPD: Data Protection Principles</vt:lpstr>
      <vt:lpstr>PCPD: Data Protection Principles 1</vt:lpstr>
      <vt:lpstr>PCPD: Data Protection Principles 2</vt:lpstr>
      <vt:lpstr>PCPD: Data Protection Principles 3</vt:lpstr>
      <vt:lpstr>PCPD: Data Protection Principles 4</vt:lpstr>
      <vt:lpstr>PCPD: Data Protection Principles 5</vt:lpstr>
      <vt:lpstr>PCPD: Data Protection Principles 6</vt:lpstr>
      <vt:lpstr>Personal Data (Privacy) Ordinance (Cap. 486)</vt:lpstr>
      <vt:lpstr>Risk level</vt:lpstr>
      <vt:lpstr>PCPD – AI: Process of Risk Assessment</vt:lpstr>
      <vt:lpstr>PCPD – AI: Factors to Consider in Risk Assessment of AI Systems (Non-exhaustive)</vt:lpstr>
      <vt:lpstr>PCPD – AI: Determining the Level of Human Oversight</vt:lpstr>
      <vt:lpstr>PCPD – AI: Examples of Risk Mitigation Trade-offs</vt:lpstr>
      <vt:lpstr>Digital Policy Office </vt:lpstr>
      <vt:lpstr>Digital Policy Office: Risks </vt:lpstr>
      <vt:lpstr>Digital Policy Office: Safety Risks </vt:lpstr>
      <vt:lpstr>Digital Policy Office: Safety Risks  </vt:lpstr>
      <vt:lpstr>Digital Policy Office: Safety Risks  </vt:lpstr>
      <vt:lpstr>Digital Policy Office: Safety Risks  </vt:lpstr>
      <vt:lpstr>Digital Policy Office: Lifecycle of Generative AI Model</vt:lpstr>
      <vt:lpstr>Digital Policy Office: Human Oversight</vt:lpstr>
      <vt:lpstr>Industry-Oriented Trustworthy AI Principles in Hong Kong </vt:lpstr>
      <vt:lpstr>Digital Policy Office: Finance</vt:lpstr>
      <vt:lpstr>Digital Policy Office: Healthcare</vt:lpstr>
      <vt:lpstr>Digital Policy Office: Legal</vt:lpstr>
      <vt:lpstr>Digital Policy Office: Education</vt:lpstr>
      <vt:lpstr>Digital Policy Office: Journalism</vt:lpstr>
      <vt:lpstr>Digital Policy Office: Retail</vt:lpstr>
      <vt:lpstr>Digital Policy Office: Logistics</vt:lpstr>
      <vt:lpstr>Digital Policy Office: Industry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SIT, Chun Yan Enoch [AIDCEC]</dc:creator>
  <cp:lastModifiedBy>SIT, Chun Yan Enoch [AIDCEC]</cp:lastModifiedBy>
  <cp:revision>87</cp:revision>
  <dcterms:created xsi:type="dcterms:W3CDTF">2025-11-05T07:20:47Z</dcterms:created>
  <dcterms:modified xsi:type="dcterms:W3CDTF">2025-11-21T09:10:30Z</dcterms:modified>
</cp:coreProperties>
</file>